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5"/>
  </p:notesMasterIdLst>
  <p:sldIdLst>
    <p:sldId id="256" r:id="rId2"/>
    <p:sldId id="257" r:id="rId3"/>
    <p:sldId id="258" r:id="rId4"/>
  </p:sldIdLst>
  <p:sldSz cx="6858000" cy="9144000" type="screen4x3"/>
  <p:notesSz cx="6735763" cy="9866313"/>
  <p:embeddedFontLst>
    <p:embeddedFont>
      <p:font typeface="맑은 고딕" panose="020B0503020000020004" pitchFamily="50" charset="-127"/>
      <p:regular r:id="rId6"/>
      <p:bold r:id="rId7"/>
    </p:embeddedFont>
    <p:embeddedFont>
      <p:font typeface="Open Sans" panose="020B0604020202020204" charset="0"/>
      <p:regular r:id="rId8"/>
      <p:bold r:id="rId9"/>
      <p:italic r:id="rId10"/>
      <p:boldItalic r:id="rId1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15:guide id="1" orient="horz" pos="2880">
          <p15:clr>
            <a:srgbClr val="000000"/>
          </p15:clr>
        </p15:guide>
        <p15:guide id="2" pos="255">
          <p15:clr>
            <a:srgbClr val="000000"/>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9" roundtripDataSignature="AMtx7mh10+cPljDbB06//JcliowAkFVV9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071A3743-64DF-4112-9E16-3AC89745F277}">
  <a:tblStyle styleId="{071A3743-64DF-4112-9E16-3AC89745F277}"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9ACB2FB0-E664-4C67-9BB2-D04807965F28}"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00" d="100"/>
          <a:sy n="100" d="100"/>
        </p:scale>
        <p:origin x="-2892" y="564"/>
      </p:cViewPr>
      <p:guideLst>
        <p:guide orient="horz" pos="2880"/>
        <p:guide pos="25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3.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font" Target="fonts/font2.fntdata"/><Relationship Id="rId2" Type="http://schemas.openxmlformats.org/officeDocument/2006/relationships/slide" Target="slides/slide1.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font" Target="fonts/font1.fntdata"/><Relationship Id="rId11" Type="http://schemas.openxmlformats.org/officeDocument/2006/relationships/font" Target="fonts/font6.fntdata"/><Relationship Id="rId5" Type="http://schemas.openxmlformats.org/officeDocument/2006/relationships/notesMaster" Target="notesMasters/notesMaster1.xml"/><Relationship Id="rId23" Type="http://schemas.openxmlformats.org/officeDocument/2006/relationships/tableStyles" Target="tableStyles.xml"/><Relationship Id="rId10" Type="http://schemas.openxmlformats.org/officeDocument/2006/relationships/font" Target="fonts/font5.fntdata"/><Relationship Id="rId19" Type="http://customschemas.google.com/relationships/presentationmetadata" Target="metadata"/><Relationship Id="rId4" Type="http://schemas.openxmlformats.org/officeDocument/2006/relationships/slide" Target="slides/slide3.xml"/><Relationship Id="rId9" Type="http://schemas.openxmlformats.org/officeDocument/2006/relationships/font" Target="fonts/font4.fntdata"/><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19412" cy="493712"/>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1pPr>
            <a:lvl2pPr marR="0" lvl="1"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2pPr>
            <a:lvl3pPr marR="0" lvl="2"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3pPr>
            <a:lvl4pPr marR="0" lvl="3"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4pPr>
            <a:lvl5pPr marR="0" lvl="4"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5pPr>
            <a:lvl6pPr marR="0" lvl="5"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6pPr>
            <a:lvl7pPr marR="0" lvl="6"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7pPr>
            <a:lvl8pPr marR="0" lvl="7"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8pPr>
            <a:lvl9pPr marR="0" lvl="8"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9pPr>
          </a:lstStyle>
          <a:p>
            <a:endParaRPr/>
          </a:p>
        </p:txBody>
      </p:sp>
      <p:sp>
        <p:nvSpPr>
          <p:cNvPr id="4" name="Google Shape;4;n"/>
          <p:cNvSpPr txBox="1">
            <a:spLocks noGrp="1"/>
          </p:cNvSpPr>
          <p:nvPr>
            <p:ph type="dt" idx="10"/>
          </p:nvPr>
        </p:nvSpPr>
        <p:spPr>
          <a:xfrm>
            <a:off x="3814762" y="0"/>
            <a:ext cx="2919412" cy="493712"/>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SzPts val="1400"/>
              <a:buNone/>
              <a:defRPr sz="1200" b="0" i="0" u="none" strike="noStrike" cap="none">
                <a:solidFill>
                  <a:srgbClr val="000000"/>
                </a:solidFill>
                <a:latin typeface="Malgun Gothic"/>
                <a:ea typeface="Malgun Gothic"/>
                <a:cs typeface="Malgun Gothic"/>
                <a:sym typeface="Malgun Gothic"/>
              </a:defRPr>
            </a:lvl1pPr>
            <a:lvl2pPr marR="0" lvl="1"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2pPr>
            <a:lvl3pPr marR="0" lvl="2"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3pPr>
            <a:lvl4pPr marR="0" lvl="3"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4pPr>
            <a:lvl5pPr marR="0" lvl="4"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5pPr>
            <a:lvl6pPr marR="0" lvl="5"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6pPr>
            <a:lvl7pPr marR="0" lvl="6"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7pPr>
            <a:lvl8pPr marR="0" lvl="7"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8pPr>
            <a:lvl9pPr marR="0" lvl="8"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9pPr>
          </a:lstStyle>
          <a:p>
            <a:endParaRPr/>
          </a:p>
        </p:txBody>
      </p:sp>
      <p:sp>
        <p:nvSpPr>
          <p:cNvPr id="5" name="Google Shape;5;n"/>
          <p:cNvSpPr>
            <a:spLocks noGrp="1" noRot="1" noChangeAspect="1"/>
          </p:cNvSpPr>
          <p:nvPr>
            <p:ph type="sldImg" idx="3"/>
          </p:nvPr>
        </p:nvSpPr>
        <p:spPr>
          <a:xfrm>
            <a:off x="1981200" y="739775"/>
            <a:ext cx="2773362" cy="37004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73100" y="4686300"/>
            <a:ext cx="5389562" cy="4440237"/>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9371012"/>
            <a:ext cx="2919412" cy="493712"/>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1pPr>
            <a:lvl2pPr marR="0" lvl="1"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2pPr>
            <a:lvl3pPr marR="0" lvl="2"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3pPr>
            <a:lvl4pPr marR="0" lvl="3"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4pPr>
            <a:lvl5pPr marR="0" lvl="4"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5pPr>
            <a:lvl6pPr marR="0" lvl="5"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6pPr>
            <a:lvl7pPr marR="0" lvl="6"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7pPr>
            <a:lvl8pPr marR="0" lvl="7"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8pPr>
            <a:lvl9pPr marR="0" lvl="8"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9pPr>
          </a:lstStyle>
          <a:p>
            <a:endParaRPr/>
          </a:p>
        </p:txBody>
      </p:sp>
      <p:sp>
        <p:nvSpPr>
          <p:cNvPr id="8" name="Google Shape;8;n"/>
          <p:cNvSpPr txBox="1">
            <a:spLocks noGrp="1"/>
          </p:cNvSpPr>
          <p:nvPr>
            <p:ph type="sldNum" idx="12"/>
          </p:nvPr>
        </p:nvSpPr>
        <p:spPr>
          <a:xfrm>
            <a:off x="3814762" y="9371012"/>
            <a:ext cx="2919412" cy="493712"/>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Malgun Gothic"/>
              <a:buNone/>
            </a:pPr>
            <a:fld id="{00000000-1234-1234-1234-123412341234}" type="slidenum">
              <a:rPr lang="en-US" sz="1200" b="0" i="0" u="none" strike="noStrike" cap="none">
                <a:solidFill>
                  <a:srgbClr val="000000"/>
                </a:solidFill>
                <a:latin typeface="Malgun Gothic"/>
                <a:ea typeface="Malgun Gothic"/>
                <a:cs typeface="Malgun Gothic"/>
                <a:sym typeface="Malgun Gothic"/>
              </a:rPr>
              <a:t>‹#›</a:t>
            </a:fld>
            <a:endParaRPr/>
          </a:p>
        </p:txBody>
      </p:sp>
    </p:spTree>
    <p:extLst>
      <p:ext uri="{BB962C8B-B14F-4D97-AF65-F5344CB8AC3E}">
        <p14:creationId xmlns:p14="http://schemas.microsoft.com/office/powerpoint/2010/main" val="313986199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1981200" y="739775"/>
            <a:ext cx="2773363" cy="370046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524288"/>
            <a:headEnd type="none" w="sm" len="sm"/>
            <a:tailEnd type="none" w="sm" len="sm"/>
          </a:ln>
        </p:spPr>
      </p:sp>
      <p:sp>
        <p:nvSpPr>
          <p:cNvPr id="86" name="Google Shape;86;p1:notes"/>
          <p:cNvSpPr txBox="1">
            <a:spLocks noGrp="1"/>
          </p:cNvSpPr>
          <p:nvPr>
            <p:ph type="body" idx="1"/>
          </p:nvPr>
        </p:nvSpPr>
        <p:spPr>
          <a:xfrm>
            <a:off x="673100" y="4686300"/>
            <a:ext cx="5389562" cy="444023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p1:notes"/>
          <p:cNvSpPr txBox="1"/>
          <p:nvPr/>
        </p:nvSpPr>
        <p:spPr>
          <a:xfrm>
            <a:off x="3814762" y="9371012"/>
            <a:ext cx="2919412" cy="493712"/>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800"/>
              <a:buFont typeface="Gulim"/>
              <a:buNone/>
            </a:pPr>
            <a:fld id="{00000000-1234-1234-1234-123412341234}" type="slidenum">
              <a:rPr lang="en-US" sz="1800" b="0" i="0" u="none">
                <a:solidFill>
                  <a:srgbClr val="000000"/>
                </a:solidFill>
                <a:latin typeface="Gulim"/>
                <a:ea typeface="Gulim"/>
                <a:cs typeface="Gulim"/>
                <a:sym typeface="Gulim"/>
              </a:rPr>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2:notes"/>
          <p:cNvSpPr txBox="1">
            <a:spLocks noGrp="1"/>
          </p:cNvSpPr>
          <p:nvPr>
            <p:ph type="body" idx="1"/>
          </p:nvPr>
        </p:nvSpPr>
        <p:spPr>
          <a:xfrm>
            <a:off x="673100" y="4686300"/>
            <a:ext cx="5389562" cy="444023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5" name="Google Shape;105;p2:notes"/>
          <p:cNvSpPr>
            <a:spLocks noGrp="1" noRot="1" noChangeAspect="1"/>
          </p:cNvSpPr>
          <p:nvPr>
            <p:ph type="sldImg" idx="2"/>
          </p:nvPr>
        </p:nvSpPr>
        <p:spPr>
          <a:xfrm>
            <a:off x="1981200" y="739775"/>
            <a:ext cx="2773363" cy="370046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3:notes"/>
          <p:cNvSpPr txBox="1">
            <a:spLocks noGrp="1"/>
          </p:cNvSpPr>
          <p:nvPr>
            <p:ph type="body" idx="1"/>
          </p:nvPr>
        </p:nvSpPr>
        <p:spPr>
          <a:xfrm>
            <a:off x="673100" y="4686300"/>
            <a:ext cx="5389562" cy="444023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7" name="Google Shape;117;p3:notes"/>
          <p:cNvSpPr>
            <a:spLocks noGrp="1" noRot="1" noChangeAspect="1"/>
          </p:cNvSpPr>
          <p:nvPr>
            <p:ph type="sldImg" idx="2"/>
          </p:nvPr>
        </p:nvSpPr>
        <p:spPr>
          <a:xfrm>
            <a:off x="1981200" y="739775"/>
            <a:ext cx="2773363" cy="370046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제목 슬라이드" type="title">
  <p:cSld name="TITLE">
    <p:spTree>
      <p:nvGrpSpPr>
        <p:cNvPr id="1" name="Shape 15"/>
        <p:cNvGrpSpPr/>
        <p:nvPr/>
      </p:nvGrpSpPr>
      <p:grpSpPr>
        <a:xfrm>
          <a:off x="0" y="0"/>
          <a:ext cx="0" cy="0"/>
          <a:chOff x="0" y="0"/>
          <a:chExt cx="0" cy="0"/>
        </a:xfrm>
      </p:grpSpPr>
      <p:sp>
        <p:nvSpPr>
          <p:cNvPr id="16" name="Google Shape;16;p6"/>
          <p:cNvSpPr txBox="1">
            <a:spLocks noGrp="1"/>
          </p:cNvSpPr>
          <p:nvPr>
            <p:ph type="ctrTitle"/>
          </p:nvPr>
        </p:nvSpPr>
        <p:spPr>
          <a:xfrm>
            <a:off x="514350" y="2840568"/>
            <a:ext cx="5829300" cy="196003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7" name="Google Shape;17;p6"/>
          <p:cNvSpPr txBox="1">
            <a:spLocks noGrp="1"/>
          </p:cNvSpPr>
          <p:nvPr>
            <p:ph type="subTitle" idx="1"/>
          </p:nvPr>
        </p:nvSpPr>
        <p:spPr>
          <a:xfrm>
            <a:off x="1028700" y="5181600"/>
            <a:ext cx="4800600" cy="2336800"/>
          </a:xfrm>
          <a:prstGeom prst="rect">
            <a:avLst/>
          </a:prstGeom>
          <a:noFill/>
          <a:ln>
            <a:noFill/>
          </a:ln>
        </p:spPr>
        <p:txBody>
          <a:bodyPr spcFirstLastPara="1" wrap="square" lIns="91425" tIns="45700" rIns="91425" bIns="45700" anchor="t" anchorCtr="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8" name="Google Shape;18;p6"/>
          <p:cNvSpPr txBox="1">
            <a:spLocks noGrp="1"/>
          </p:cNvSpPr>
          <p:nvPr>
            <p:ph type="dt" idx="10"/>
          </p:nvPr>
        </p:nvSpPr>
        <p:spPr>
          <a:xfrm>
            <a:off x="342900" y="8475662"/>
            <a:ext cx="16002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latin typeface="Malgun Gothic"/>
                <a:ea typeface="Malgun Gothic"/>
                <a:cs typeface="Malgun Gothic"/>
                <a:sym typeface="Malgun Gothic"/>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6"/>
          <p:cNvSpPr txBox="1">
            <a:spLocks noGrp="1"/>
          </p:cNvSpPr>
          <p:nvPr>
            <p:ph type="ftr" idx="11"/>
          </p:nvPr>
        </p:nvSpPr>
        <p:spPr>
          <a:xfrm>
            <a:off x="2343150" y="8475662"/>
            <a:ext cx="21717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6"/>
          <p:cNvSpPr txBox="1">
            <a:spLocks noGrp="1"/>
          </p:cNvSpPr>
          <p:nvPr>
            <p:ph type="sldNum" idx="12"/>
          </p:nvPr>
        </p:nvSpPr>
        <p:spPr>
          <a:xfrm>
            <a:off x="4914900" y="8475662"/>
            <a:ext cx="1600200" cy="48577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Malgun Gothic"/>
              <a:buNone/>
              <a:defRPr sz="1200" b="0" i="0" u="none" strike="noStrike" cap="none">
                <a:solidFill>
                  <a:srgbClr val="898989"/>
                </a:solidFill>
                <a:latin typeface="Malgun Gothic"/>
                <a:ea typeface="Malgun Gothic"/>
                <a:cs typeface="Malgun Gothic"/>
                <a:sym typeface="Malgun Gothic"/>
              </a:defRPr>
            </a:lvl1pPr>
            <a:lvl2pPr marL="0" marR="0" lvl="1" indent="0" algn="r">
              <a:lnSpc>
                <a:spcPct val="100000"/>
              </a:lnSpc>
              <a:spcBef>
                <a:spcPts val="0"/>
              </a:spcBef>
              <a:spcAft>
                <a:spcPts val="0"/>
              </a:spcAft>
              <a:buClr>
                <a:srgbClr val="898989"/>
              </a:buClr>
              <a:buSzPts val="1200"/>
              <a:buFont typeface="Malgun Gothic"/>
              <a:buNone/>
              <a:defRPr sz="1200" b="0" i="0" u="none" strike="noStrike" cap="none">
                <a:solidFill>
                  <a:srgbClr val="898989"/>
                </a:solidFill>
                <a:latin typeface="Malgun Gothic"/>
                <a:ea typeface="Malgun Gothic"/>
                <a:cs typeface="Malgun Gothic"/>
                <a:sym typeface="Malgun Gothic"/>
              </a:defRPr>
            </a:lvl2pPr>
            <a:lvl3pPr marL="0" marR="0" lvl="2" indent="0" algn="r">
              <a:lnSpc>
                <a:spcPct val="100000"/>
              </a:lnSpc>
              <a:spcBef>
                <a:spcPts val="0"/>
              </a:spcBef>
              <a:spcAft>
                <a:spcPts val="0"/>
              </a:spcAft>
              <a:buClr>
                <a:srgbClr val="898989"/>
              </a:buClr>
              <a:buSzPts val="1200"/>
              <a:buFont typeface="Malgun Gothic"/>
              <a:buNone/>
              <a:defRPr sz="1200" b="0" i="0" u="none" strike="noStrike" cap="none">
                <a:solidFill>
                  <a:srgbClr val="898989"/>
                </a:solidFill>
                <a:latin typeface="Malgun Gothic"/>
                <a:ea typeface="Malgun Gothic"/>
                <a:cs typeface="Malgun Gothic"/>
                <a:sym typeface="Malgun Gothic"/>
              </a:defRPr>
            </a:lvl3pPr>
            <a:lvl4pPr marL="0" marR="0" lvl="3" indent="0" algn="r">
              <a:lnSpc>
                <a:spcPct val="100000"/>
              </a:lnSpc>
              <a:spcBef>
                <a:spcPts val="0"/>
              </a:spcBef>
              <a:spcAft>
                <a:spcPts val="0"/>
              </a:spcAft>
              <a:buClr>
                <a:srgbClr val="898989"/>
              </a:buClr>
              <a:buSzPts val="1200"/>
              <a:buFont typeface="Malgun Gothic"/>
              <a:buNone/>
              <a:defRPr sz="1200" b="0" i="0" u="none" strike="noStrike" cap="none">
                <a:solidFill>
                  <a:srgbClr val="898989"/>
                </a:solidFill>
                <a:latin typeface="Malgun Gothic"/>
                <a:ea typeface="Malgun Gothic"/>
                <a:cs typeface="Malgun Gothic"/>
                <a:sym typeface="Malgun Gothic"/>
              </a:defRPr>
            </a:lvl4pPr>
            <a:lvl5pPr marL="0" marR="0" lvl="4" indent="0" algn="r">
              <a:lnSpc>
                <a:spcPct val="100000"/>
              </a:lnSpc>
              <a:spcBef>
                <a:spcPts val="0"/>
              </a:spcBef>
              <a:spcAft>
                <a:spcPts val="0"/>
              </a:spcAft>
              <a:buClr>
                <a:srgbClr val="898989"/>
              </a:buClr>
              <a:buSzPts val="1200"/>
              <a:buFont typeface="Malgun Gothic"/>
              <a:buNone/>
              <a:defRPr sz="1200" b="0" i="0" u="none" strike="noStrike" cap="none">
                <a:solidFill>
                  <a:srgbClr val="898989"/>
                </a:solidFill>
                <a:latin typeface="Malgun Gothic"/>
                <a:ea typeface="Malgun Gothic"/>
                <a:cs typeface="Malgun Gothic"/>
                <a:sym typeface="Malgun Gothic"/>
              </a:defRPr>
            </a:lvl5pPr>
            <a:lvl6pPr marL="0" marR="0" lvl="5" indent="0" algn="r">
              <a:lnSpc>
                <a:spcPct val="100000"/>
              </a:lnSpc>
              <a:spcBef>
                <a:spcPts val="0"/>
              </a:spcBef>
              <a:spcAft>
                <a:spcPts val="0"/>
              </a:spcAft>
              <a:buClr>
                <a:srgbClr val="898989"/>
              </a:buClr>
              <a:buSzPts val="1200"/>
              <a:buFont typeface="Malgun Gothic"/>
              <a:buNone/>
              <a:defRPr sz="1200" b="0" i="0" u="none" strike="noStrike" cap="none">
                <a:solidFill>
                  <a:srgbClr val="898989"/>
                </a:solidFill>
                <a:latin typeface="Malgun Gothic"/>
                <a:ea typeface="Malgun Gothic"/>
                <a:cs typeface="Malgun Gothic"/>
                <a:sym typeface="Malgun Gothic"/>
              </a:defRPr>
            </a:lvl6pPr>
            <a:lvl7pPr marL="0" marR="0" lvl="6" indent="0" algn="r">
              <a:lnSpc>
                <a:spcPct val="100000"/>
              </a:lnSpc>
              <a:spcBef>
                <a:spcPts val="0"/>
              </a:spcBef>
              <a:spcAft>
                <a:spcPts val="0"/>
              </a:spcAft>
              <a:buClr>
                <a:srgbClr val="898989"/>
              </a:buClr>
              <a:buSzPts val="1200"/>
              <a:buFont typeface="Malgun Gothic"/>
              <a:buNone/>
              <a:defRPr sz="1200" b="0" i="0" u="none" strike="noStrike" cap="none">
                <a:solidFill>
                  <a:srgbClr val="898989"/>
                </a:solidFill>
                <a:latin typeface="Malgun Gothic"/>
                <a:ea typeface="Malgun Gothic"/>
                <a:cs typeface="Malgun Gothic"/>
                <a:sym typeface="Malgun Gothic"/>
              </a:defRPr>
            </a:lvl7pPr>
            <a:lvl8pPr marL="0" marR="0" lvl="7" indent="0" algn="r">
              <a:lnSpc>
                <a:spcPct val="100000"/>
              </a:lnSpc>
              <a:spcBef>
                <a:spcPts val="0"/>
              </a:spcBef>
              <a:spcAft>
                <a:spcPts val="0"/>
              </a:spcAft>
              <a:buClr>
                <a:srgbClr val="898989"/>
              </a:buClr>
              <a:buSzPts val="1200"/>
              <a:buFont typeface="Malgun Gothic"/>
              <a:buNone/>
              <a:defRPr sz="1200" b="0" i="0" u="none" strike="noStrike" cap="none">
                <a:solidFill>
                  <a:srgbClr val="898989"/>
                </a:solidFill>
                <a:latin typeface="Malgun Gothic"/>
                <a:ea typeface="Malgun Gothic"/>
                <a:cs typeface="Malgun Gothic"/>
                <a:sym typeface="Malgun Gothic"/>
              </a:defRPr>
            </a:lvl8pPr>
            <a:lvl9pPr marL="0" marR="0" lvl="8" indent="0" algn="r">
              <a:lnSpc>
                <a:spcPct val="100000"/>
              </a:lnSpc>
              <a:spcBef>
                <a:spcPts val="0"/>
              </a:spcBef>
              <a:spcAft>
                <a:spcPts val="0"/>
              </a:spcAft>
              <a:buClr>
                <a:srgbClr val="898989"/>
              </a:buClr>
              <a:buSzPts val="1200"/>
              <a:buFont typeface="Malgun Gothic"/>
              <a:buNone/>
              <a:defRPr sz="1200" b="0" i="0" u="none" strike="noStrike" cap="none">
                <a:solidFill>
                  <a:srgbClr val="898989"/>
                </a:solidFill>
                <a:latin typeface="Malgun Gothic"/>
                <a:ea typeface="Malgun Gothic"/>
                <a:cs typeface="Malgun Gothic"/>
                <a:sym typeface="Malgun Gothic"/>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콘텐츠 2개" type="twoObj">
  <p:cSld name="TWO_OBJECTS">
    <p:spTree>
      <p:nvGrpSpPr>
        <p:cNvPr id="1" name="Shape 71"/>
        <p:cNvGrpSpPr/>
        <p:nvPr/>
      </p:nvGrpSpPr>
      <p:grpSpPr>
        <a:xfrm>
          <a:off x="0" y="0"/>
          <a:ext cx="0" cy="0"/>
          <a:chOff x="0" y="0"/>
          <a:chExt cx="0" cy="0"/>
        </a:xfrm>
      </p:grpSpPr>
      <p:sp>
        <p:nvSpPr>
          <p:cNvPr id="72" name="Google Shape;72;p15"/>
          <p:cNvSpPr txBox="1">
            <a:spLocks noGrp="1"/>
          </p:cNvSpPr>
          <p:nvPr>
            <p:ph type="title"/>
          </p:nvPr>
        </p:nvSpPr>
        <p:spPr>
          <a:xfrm>
            <a:off x="342900" y="366712"/>
            <a:ext cx="6172200" cy="1524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3" name="Google Shape;73;p15"/>
          <p:cNvSpPr txBox="1">
            <a:spLocks noGrp="1"/>
          </p:cNvSpPr>
          <p:nvPr>
            <p:ph type="body" idx="1"/>
          </p:nvPr>
        </p:nvSpPr>
        <p:spPr>
          <a:xfrm>
            <a:off x="257175" y="2844800"/>
            <a:ext cx="2257425" cy="8045451"/>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74" name="Google Shape;74;p15"/>
          <p:cNvSpPr txBox="1">
            <a:spLocks noGrp="1"/>
          </p:cNvSpPr>
          <p:nvPr>
            <p:ph type="body" idx="2"/>
          </p:nvPr>
        </p:nvSpPr>
        <p:spPr>
          <a:xfrm>
            <a:off x="2628900" y="2844800"/>
            <a:ext cx="2257425" cy="8045451"/>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75" name="Google Shape;75;p15"/>
          <p:cNvSpPr txBox="1">
            <a:spLocks noGrp="1"/>
          </p:cNvSpPr>
          <p:nvPr>
            <p:ph type="dt" idx="10"/>
          </p:nvPr>
        </p:nvSpPr>
        <p:spPr>
          <a:xfrm>
            <a:off x="342900" y="8475662"/>
            <a:ext cx="16002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latin typeface="Malgun Gothic"/>
                <a:ea typeface="Malgun Gothic"/>
                <a:cs typeface="Malgun Gothic"/>
                <a:sym typeface="Malgun Gothic"/>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5"/>
          <p:cNvSpPr txBox="1">
            <a:spLocks noGrp="1"/>
          </p:cNvSpPr>
          <p:nvPr>
            <p:ph type="ftr" idx="11"/>
          </p:nvPr>
        </p:nvSpPr>
        <p:spPr>
          <a:xfrm>
            <a:off x="2343150" y="8475662"/>
            <a:ext cx="21717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5"/>
          <p:cNvSpPr txBox="1">
            <a:spLocks noGrp="1"/>
          </p:cNvSpPr>
          <p:nvPr>
            <p:ph type="sldNum" idx="12"/>
          </p:nvPr>
        </p:nvSpPr>
        <p:spPr>
          <a:xfrm>
            <a:off x="4914900" y="8475662"/>
            <a:ext cx="1600200" cy="48577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1pPr>
            <a:lvl2pPr marL="0" marR="0" lvl="1"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2pPr>
            <a:lvl3pPr marL="0" marR="0" lvl="2"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3pPr>
            <a:lvl4pPr marL="0" marR="0" lvl="3"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4pPr>
            <a:lvl5pPr marL="0" marR="0" lvl="4"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5pPr>
            <a:lvl6pPr marL="0" marR="0" lvl="5"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6pPr>
            <a:lvl7pPr marL="0" marR="0" lvl="6"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7pPr>
            <a:lvl8pPr marL="0" marR="0" lvl="7"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8pPr>
            <a:lvl9pPr marL="0" marR="0" lvl="8"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구역 머리글" type="secHead">
  <p:cSld name="SECTION_HEADER">
    <p:spTree>
      <p:nvGrpSpPr>
        <p:cNvPr id="1" name="Shape 78"/>
        <p:cNvGrpSpPr/>
        <p:nvPr/>
      </p:nvGrpSpPr>
      <p:grpSpPr>
        <a:xfrm>
          <a:off x="0" y="0"/>
          <a:ext cx="0" cy="0"/>
          <a:chOff x="0" y="0"/>
          <a:chExt cx="0" cy="0"/>
        </a:xfrm>
      </p:grpSpPr>
      <p:sp>
        <p:nvSpPr>
          <p:cNvPr id="79" name="Google Shape;79;p16"/>
          <p:cNvSpPr txBox="1">
            <a:spLocks noGrp="1"/>
          </p:cNvSpPr>
          <p:nvPr>
            <p:ph type="title"/>
          </p:nvPr>
        </p:nvSpPr>
        <p:spPr>
          <a:xfrm>
            <a:off x="541735" y="5875867"/>
            <a:ext cx="5829300" cy="181610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0" name="Google Shape;80;p16"/>
          <p:cNvSpPr txBox="1">
            <a:spLocks noGrp="1"/>
          </p:cNvSpPr>
          <p:nvPr>
            <p:ph type="body" idx="1"/>
          </p:nvPr>
        </p:nvSpPr>
        <p:spPr>
          <a:xfrm>
            <a:off x="541735" y="3875618"/>
            <a:ext cx="5829300" cy="2000249"/>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81" name="Google Shape;81;p16"/>
          <p:cNvSpPr txBox="1">
            <a:spLocks noGrp="1"/>
          </p:cNvSpPr>
          <p:nvPr>
            <p:ph type="dt" idx="10"/>
          </p:nvPr>
        </p:nvSpPr>
        <p:spPr>
          <a:xfrm>
            <a:off x="342900" y="8475662"/>
            <a:ext cx="16002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latin typeface="Malgun Gothic"/>
                <a:ea typeface="Malgun Gothic"/>
                <a:cs typeface="Malgun Gothic"/>
                <a:sym typeface="Malgun Gothic"/>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16"/>
          <p:cNvSpPr txBox="1">
            <a:spLocks noGrp="1"/>
          </p:cNvSpPr>
          <p:nvPr>
            <p:ph type="ftr" idx="11"/>
          </p:nvPr>
        </p:nvSpPr>
        <p:spPr>
          <a:xfrm>
            <a:off x="2343150" y="8475662"/>
            <a:ext cx="21717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16"/>
          <p:cNvSpPr txBox="1">
            <a:spLocks noGrp="1"/>
          </p:cNvSpPr>
          <p:nvPr>
            <p:ph type="sldNum" idx="12"/>
          </p:nvPr>
        </p:nvSpPr>
        <p:spPr>
          <a:xfrm>
            <a:off x="4914900" y="8475662"/>
            <a:ext cx="1600200" cy="48577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1pPr>
            <a:lvl2pPr marL="0" marR="0" lvl="1"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2pPr>
            <a:lvl3pPr marL="0" marR="0" lvl="2"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3pPr>
            <a:lvl4pPr marL="0" marR="0" lvl="3"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4pPr>
            <a:lvl5pPr marL="0" marR="0" lvl="4"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5pPr>
            <a:lvl6pPr marL="0" marR="0" lvl="5"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6pPr>
            <a:lvl7pPr marL="0" marR="0" lvl="6"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7pPr>
            <a:lvl8pPr marL="0" marR="0" lvl="7"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8pPr>
            <a:lvl9pPr marL="0" marR="0" lvl="8"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제목 및 내용" type="obj">
  <p:cSld name="OBJECT">
    <p:spTree>
      <p:nvGrpSpPr>
        <p:cNvPr id="1" name="Shape 21"/>
        <p:cNvGrpSpPr/>
        <p:nvPr/>
      </p:nvGrpSpPr>
      <p:grpSpPr>
        <a:xfrm>
          <a:off x="0" y="0"/>
          <a:ext cx="0" cy="0"/>
          <a:chOff x="0" y="0"/>
          <a:chExt cx="0" cy="0"/>
        </a:xfrm>
      </p:grpSpPr>
      <p:sp>
        <p:nvSpPr>
          <p:cNvPr id="22" name="Google Shape;22;p7"/>
          <p:cNvSpPr txBox="1">
            <a:spLocks noGrp="1"/>
          </p:cNvSpPr>
          <p:nvPr>
            <p:ph type="title"/>
          </p:nvPr>
        </p:nvSpPr>
        <p:spPr>
          <a:xfrm>
            <a:off x="342900" y="366712"/>
            <a:ext cx="6172200" cy="1524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3" name="Google Shape;23;p7"/>
          <p:cNvSpPr txBox="1">
            <a:spLocks noGrp="1"/>
          </p:cNvSpPr>
          <p:nvPr>
            <p:ph type="body" idx="1"/>
          </p:nvPr>
        </p:nvSpPr>
        <p:spPr>
          <a:xfrm>
            <a:off x="342900" y="2133600"/>
            <a:ext cx="6172200" cy="6034087"/>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7"/>
          <p:cNvSpPr txBox="1">
            <a:spLocks noGrp="1"/>
          </p:cNvSpPr>
          <p:nvPr>
            <p:ph type="dt" idx="10"/>
          </p:nvPr>
        </p:nvSpPr>
        <p:spPr>
          <a:xfrm>
            <a:off x="342900" y="8475662"/>
            <a:ext cx="16002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latin typeface="Malgun Gothic"/>
                <a:ea typeface="Malgun Gothic"/>
                <a:cs typeface="Malgun Gothic"/>
                <a:sym typeface="Malgun Gothic"/>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7"/>
          <p:cNvSpPr txBox="1">
            <a:spLocks noGrp="1"/>
          </p:cNvSpPr>
          <p:nvPr>
            <p:ph type="ftr" idx="11"/>
          </p:nvPr>
        </p:nvSpPr>
        <p:spPr>
          <a:xfrm>
            <a:off x="2343150" y="8475662"/>
            <a:ext cx="21717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7"/>
          <p:cNvSpPr txBox="1">
            <a:spLocks noGrp="1"/>
          </p:cNvSpPr>
          <p:nvPr>
            <p:ph type="sldNum" idx="12"/>
          </p:nvPr>
        </p:nvSpPr>
        <p:spPr>
          <a:xfrm>
            <a:off x="4914900" y="8475662"/>
            <a:ext cx="1600200" cy="48577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1pPr>
            <a:lvl2pPr marL="0" marR="0" lvl="1"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2pPr>
            <a:lvl3pPr marL="0" marR="0" lvl="2"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3pPr>
            <a:lvl4pPr marL="0" marR="0" lvl="3"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4pPr>
            <a:lvl5pPr marL="0" marR="0" lvl="4"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5pPr>
            <a:lvl6pPr marL="0" marR="0" lvl="5"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6pPr>
            <a:lvl7pPr marL="0" marR="0" lvl="6"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7pPr>
            <a:lvl8pPr marL="0" marR="0" lvl="7"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8pPr>
            <a:lvl9pPr marL="0" marR="0" lvl="8"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세로 제목 및 텍스트" type="vertTitleAndTx">
  <p:cSld name="VERTICAL_TITLE_AND_VERTICAL_TEXT">
    <p:spTree>
      <p:nvGrpSpPr>
        <p:cNvPr id="1" name="Shape 27"/>
        <p:cNvGrpSpPr/>
        <p:nvPr/>
      </p:nvGrpSpPr>
      <p:grpSpPr>
        <a:xfrm>
          <a:off x="0" y="0"/>
          <a:ext cx="0" cy="0"/>
          <a:chOff x="0" y="0"/>
          <a:chExt cx="0" cy="0"/>
        </a:xfrm>
      </p:grpSpPr>
      <p:sp>
        <p:nvSpPr>
          <p:cNvPr id="28" name="Google Shape;28;p8"/>
          <p:cNvSpPr txBox="1">
            <a:spLocks noGrp="1"/>
          </p:cNvSpPr>
          <p:nvPr>
            <p:ph type="title"/>
          </p:nvPr>
        </p:nvSpPr>
        <p:spPr>
          <a:xfrm rot="5400000">
            <a:off x="-892969" y="5110957"/>
            <a:ext cx="10401300" cy="115728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9" name="Google Shape;29;p8"/>
          <p:cNvSpPr txBox="1">
            <a:spLocks noGrp="1"/>
          </p:cNvSpPr>
          <p:nvPr>
            <p:ph type="body" idx="1"/>
          </p:nvPr>
        </p:nvSpPr>
        <p:spPr>
          <a:xfrm rot="5400000">
            <a:off x="-3264693" y="4010820"/>
            <a:ext cx="10401300" cy="3357563"/>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0" name="Google Shape;30;p8"/>
          <p:cNvSpPr txBox="1">
            <a:spLocks noGrp="1"/>
          </p:cNvSpPr>
          <p:nvPr>
            <p:ph type="dt" idx="10"/>
          </p:nvPr>
        </p:nvSpPr>
        <p:spPr>
          <a:xfrm>
            <a:off x="342900" y="8475662"/>
            <a:ext cx="16002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latin typeface="Malgun Gothic"/>
                <a:ea typeface="Malgun Gothic"/>
                <a:cs typeface="Malgun Gothic"/>
                <a:sym typeface="Malgun Gothic"/>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8"/>
          <p:cNvSpPr txBox="1">
            <a:spLocks noGrp="1"/>
          </p:cNvSpPr>
          <p:nvPr>
            <p:ph type="ftr" idx="11"/>
          </p:nvPr>
        </p:nvSpPr>
        <p:spPr>
          <a:xfrm>
            <a:off x="2343150" y="8475662"/>
            <a:ext cx="21717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8"/>
          <p:cNvSpPr txBox="1">
            <a:spLocks noGrp="1"/>
          </p:cNvSpPr>
          <p:nvPr>
            <p:ph type="sldNum" idx="12"/>
          </p:nvPr>
        </p:nvSpPr>
        <p:spPr>
          <a:xfrm>
            <a:off x="4914900" y="8475662"/>
            <a:ext cx="1600200" cy="48577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1pPr>
            <a:lvl2pPr marL="0" marR="0" lvl="1"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2pPr>
            <a:lvl3pPr marL="0" marR="0" lvl="2"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3pPr>
            <a:lvl4pPr marL="0" marR="0" lvl="3"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4pPr>
            <a:lvl5pPr marL="0" marR="0" lvl="4"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5pPr>
            <a:lvl6pPr marL="0" marR="0" lvl="5"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6pPr>
            <a:lvl7pPr marL="0" marR="0" lvl="6"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7pPr>
            <a:lvl8pPr marL="0" marR="0" lvl="7"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8pPr>
            <a:lvl9pPr marL="0" marR="0" lvl="8"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제목 및 세로 텍스트" type="vertTx">
  <p:cSld name="VERTICAL_TEXT">
    <p:spTree>
      <p:nvGrpSpPr>
        <p:cNvPr id="1" name="Shape 33"/>
        <p:cNvGrpSpPr/>
        <p:nvPr/>
      </p:nvGrpSpPr>
      <p:grpSpPr>
        <a:xfrm>
          <a:off x="0" y="0"/>
          <a:ext cx="0" cy="0"/>
          <a:chOff x="0" y="0"/>
          <a:chExt cx="0" cy="0"/>
        </a:xfrm>
      </p:grpSpPr>
      <p:sp>
        <p:nvSpPr>
          <p:cNvPr id="34" name="Google Shape;34;p9"/>
          <p:cNvSpPr txBox="1">
            <a:spLocks noGrp="1"/>
          </p:cNvSpPr>
          <p:nvPr>
            <p:ph type="title"/>
          </p:nvPr>
        </p:nvSpPr>
        <p:spPr>
          <a:xfrm>
            <a:off x="342900" y="366712"/>
            <a:ext cx="6172200" cy="1524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5" name="Google Shape;35;p9"/>
          <p:cNvSpPr txBox="1">
            <a:spLocks noGrp="1"/>
          </p:cNvSpPr>
          <p:nvPr>
            <p:ph type="body" idx="1"/>
          </p:nvPr>
        </p:nvSpPr>
        <p:spPr>
          <a:xfrm rot="5400000">
            <a:off x="411957" y="2064543"/>
            <a:ext cx="6034087" cy="61722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6" name="Google Shape;36;p9"/>
          <p:cNvSpPr txBox="1">
            <a:spLocks noGrp="1"/>
          </p:cNvSpPr>
          <p:nvPr>
            <p:ph type="dt" idx="10"/>
          </p:nvPr>
        </p:nvSpPr>
        <p:spPr>
          <a:xfrm>
            <a:off x="342900" y="8475662"/>
            <a:ext cx="16002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latin typeface="Malgun Gothic"/>
                <a:ea typeface="Malgun Gothic"/>
                <a:cs typeface="Malgun Gothic"/>
                <a:sym typeface="Malgun Gothic"/>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9"/>
          <p:cNvSpPr txBox="1">
            <a:spLocks noGrp="1"/>
          </p:cNvSpPr>
          <p:nvPr>
            <p:ph type="ftr" idx="11"/>
          </p:nvPr>
        </p:nvSpPr>
        <p:spPr>
          <a:xfrm>
            <a:off x="2343150" y="8475662"/>
            <a:ext cx="21717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9"/>
          <p:cNvSpPr txBox="1">
            <a:spLocks noGrp="1"/>
          </p:cNvSpPr>
          <p:nvPr>
            <p:ph type="sldNum" idx="12"/>
          </p:nvPr>
        </p:nvSpPr>
        <p:spPr>
          <a:xfrm>
            <a:off x="4914900" y="8475662"/>
            <a:ext cx="1600200" cy="48577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1pPr>
            <a:lvl2pPr marL="0" marR="0" lvl="1"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2pPr>
            <a:lvl3pPr marL="0" marR="0" lvl="2"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3pPr>
            <a:lvl4pPr marL="0" marR="0" lvl="3"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4pPr>
            <a:lvl5pPr marL="0" marR="0" lvl="4"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5pPr>
            <a:lvl6pPr marL="0" marR="0" lvl="5"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6pPr>
            <a:lvl7pPr marL="0" marR="0" lvl="6"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7pPr>
            <a:lvl8pPr marL="0" marR="0" lvl="7"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8pPr>
            <a:lvl9pPr marL="0" marR="0" lvl="8"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캡션 있는 그림" type="picTx">
  <p:cSld name="PICTURE_WITH_CAPTION_TEXT">
    <p:spTree>
      <p:nvGrpSpPr>
        <p:cNvPr id="1" name="Shape 39"/>
        <p:cNvGrpSpPr/>
        <p:nvPr/>
      </p:nvGrpSpPr>
      <p:grpSpPr>
        <a:xfrm>
          <a:off x="0" y="0"/>
          <a:ext cx="0" cy="0"/>
          <a:chOff x="0" y="0"/>
          <a:chExt cx="0" cy="0"/>
        </a:xfrm>
      </p:grpSpPr>
      <p:sp>
        <p:nvSpPr>
          <p:cNvPr id="40" name="Google Shape;40;p10"/>
          <p:cNvSpPr txBox="1">
            <a:spLocks noGrp="1"/>
          </p:cNvSpPr>
          <p:nvPr>
            <p:ph type="title"/>
          </p:nvPr>
        </p:nvSpPr>
        <p:spPr>
          <a:xfrm>
            <a:off x="1344216" y="6400800"/>
            <a:ext cx="4114800" cy="755651"/>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1" name="Google Shape;41;p10"/>
          <p:cNvSpPr>
            <a:spLocks noGrp="1"/>
          </p:cNvSpPr>
          <p:nvPr>
            <p:ph type="pic" idx="2"/>
          </p:nvPr>
        </p:nvSpPr>
        <p:spPr>
          <a:xfrm>
            <a:off x="1344216" y="817033"/>
            <a:ext cx="4114800" cy="5486400"/>
          </a:xfrm>
          <a:prstGeom prst="rect">
            <a:avLst/>
          </a:prstGeom>
          <a:noFill/>
          <a:ln>
            <a:noFill/>
          </a:ln>
        </p:spPr>
      </p:sp>
      <p:sp>
        <p:nvSpPr>
          <p:cNvPr id="42" name="Google Shape;42;p10"/>
          <p:cNvSpPr txBox="1">
            <a:spLocks noGrp="1"/>
          </p:cNvSpPr>
          <p:nvPr>
            <p:ph type="body" idx="1"/>
          </p:nvPr>
        </p:nvSpPr>
        <p:spPr>
          <a:xfrm>
            <a:off x="1344216" y="7156451"/>
            <a:ext cx="4114800" cy="1073149"/>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43" name="Google Shape;43;p10"/>
          <p:cNvSpPr txBox="1">
            <a:spLocks noGrp="1"/>
          </p:cNvSpPr>
          <p:nvPr>
            <p:ph type="dt" idx="10"/>
          </p:nvPr>
        </p:nvSpPr>
        <p:spPr>
          <a:xfrm>
            <a:off x="342900" y="8475662"/>
            <a:ext cx="16002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latin typeface="Malgun Gothic"/>
                <a:ea typeface="Malgun Gothic"/>
                <a:cs typeface="Malgun Gothic"/>
                <a:sym typeface="Malgun Gothic"/>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10"/>
          <p:cNvSpPr txBox="1">
            <a:spLocks noGrp="1"/>
          </p:cNvSpPr>
          <p:nvPr>
            <p:ph type="ftr" idx="11"/>
          </p:nvPr>
        </p:nvSpPr>
        <p:spPr>
          <a:xfrm>
            <a:off x="2343150" y="8475662"/>
            <a:ext cx="21717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10"/>
          <p:cNvSpPr txBox="1">
            <a:spLocks noGrp="1"/>
          </p:cNvSpPr>
          <p:nvPr>
            <p:ph type="sldNum" idx="12"/>
          </p:nvPr>
        </p:nvSpPr>
        <p:spPr>
          <a:xfrm>
            <a:off x="4914900" y="8475662"/>
            <a:ext cx="1600200" cy="48577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1pPr>
            <a:lvl2pPr marL="0" marR="0" lvl="1"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2pPr>
            <a:lvl3pPr marL="0" marR="0" lvl="2"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3pPr>
            <a:lvl4pPr marL="0" marR="0" lvl="3"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4pPr>
            <a:lvl5pPr marL="0" marR="0" lvl="4"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5pPr>
            <a:lvl6pPr marL="0" marR="0" lvl="5"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6pPr>
            <a:lvl7pPr marL="0" marR="0" lvl="6"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7pPr>
            <a:lvl8pPr marL="0" marR="0" lvl="7"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8pPr>
            <a:lvl9pPr marL="0" marR="0" lvl="8"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캡션 있는 콘텐츠" type="objTx">
  <p:cSld name="OBJECT_WITH_CAPTION_TEXT">
    <p:spTree>
      <p:nvGrpSpPr>
        <p:cNvPr id="1" name="Shape 46"/>
        <p:cNvGrpSpPr/>
        <p:nvPr/>
      </p:nvGrpSpPr>
      <p:grpSpPr>
        <a:xfrm>
          <a:off x="0" y="0"/>
          <a:ext cx="0" cy="0"/>
          <a:chOff x="0" y="0"/>
          <a:chExt cx="0" cy="0"/>
        </a:xfrm>
      </p:grpSpPr>
      <p:sp>
        <p:nvSpPr>
          <p:cNvPr id="47" name="Google Shape;47;p11"/>
          <p:cNvSpPr txBox="1">
            <a:spLocks noGrp="1"/>
          </p:cNvSpPr>
          <p:nvPr>
            <p:ph type="title"/>
          </p:nvPr>
        </p:nvSpPr>
        <p:spPr>
          <a:xfrm>
            <a:off x="342900" y="364067"/>
            <a:ext cx="2256235" cy="154940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8" name="Google Shape;48;p11"/>
          <p:cNvSpPr txBox="1">
            <a:spLocks noGrp="1"/>
          </p:cNvSpPr>
          <p:nvPr>
            <p:ph type="body" idx="1"/>
          </p:nvPr>
        </p:nvSpPr>
        <p:spPr>
          <a:xfrm>
            <a:off x="2681287" y="364067"/>
            <a:ext cx="3833813" cy="7804151"/>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49" name="Google Shape;49;p11"/>
          <p:cNvSpPr txBox="1">
            <a:spLocks noGrp="1"/>
          </p:cNvSpPr>
          <p:nvPr>
            <p:ph type="body" idx="2"/>
          </p:nvPr>
        </p:nvSpPr>
        <p:spPr>
          <a:xfrm>
            <a:off x="342900" y="1913467"/>
            <a:ext cx="2256235" cy="6254751"/>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50" name="Google Shape;50;p11"/>
          <p:cNvSpPr txBox="1">
            <a:spLocks noGrp="1"/>
          </p:cNvSpPr>
          <p:nvPr>
            <p:ph type="dt" idx="10"/>
          </p:nvPr>
        </p:nvSpPr>
        <p:spPr>
          <a:xfrm>
            <a:off x="342900" y="8475662"/>
            <a:ext cx="16002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latin typeface="Malgun Gothic"/>
                <a:ea typeface="Malgun Gothic"/>
                <a:cs typeface="Malgun Gothic"/>
                <a:sym typeface="Malgun Gothic"/>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11"/>
          <p:cNvSpPr txBox="1">
            <a:spLocks noGrp="1"/>
          </p:cNvSpPr>
          <p:nvPr>
            <p:ph type="ftr" idx="11"/>
          </p:nvPr>
        </p:nvSpPr>
        <p:spPr>
          <a:xfrm>
            <a:off x="2343150" y="8475662"/>
            <a:ext cx="21717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1"/>
          <p:cNvSpPr txBox="1">
            <a:spLocks noGrp="1"/>
          </p:cNvSpPr>
          <p:nvPr>
            <p:ph type="sldNum" idx="12"/>
          </p:nvPr>
        </p:nvSpPr>
        <p:spPr>
          <a:xfrm>
            <a:off x="4914900" y="8475662"/>
            <a:ext cx="1600200" cy="48577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1pPr>
            <a:lvl2pPr marL="0" marR="0" lvl="1"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2pPr>
            <a:lvl3pPr marL="0" marR="0" lvl="2"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3pPr>
            <a:lvl4pPr marL="0" marR="0" lvl="3"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4pPr>
            <a:lvl5pPr marL="0" marR="0" lvl="4"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5pPr>
            <a:lvl6pPr marL="0" marR="0" lvl="5"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6pPr>
            <a:lvl7pPr marL="0" marR="0" lvl="6"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7pPr>
            <a:lvl8pPr marL="0" marR="0" lvl="7"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8pPr>
            <a:lvl9pPr marL="0" marR="0" lvl="8"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빈 화면" type="blank">
  <p:cSld name="BLANK">
    <p:spTree>
      <p:nvGrpSpPr>
        <p:cNvPr id="1" name="Shape 53"/>
        <p:cNvGrpSpPr/>
        <p:nvPr/>
      </p:nvGrpSpPr>
      <p:grpSpPr>
        <a:xfrm>
          <a:off x="0" y="0"/>
          <a:ext cx="0" cy="0"/>
          <a:chOff x="0" y="0"/>
          <a:chExt cx="0" cy="0"/>
        </a:xfrm>
      </p:grpSpPr>
      <p:sp>
        <p:nvSpPr>
          <p:cNvPr id="54" name="Google Shape;54;p12"/>
          <p:cNvSpPr txBox="1">
            <a:spLocks noGrp="1"/>
          </p:cNvSpPr>
          <p:nvPr>
            <p:ph type="dt" idx="10"/>
          </p:nvPr>
        </p:nvSpPr>
        <p:spPr>
          <a:xfrm>
            <a:off x="342900" y="8475662"/>
            <a:ext cx="16002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latin typeface="Malgun Gothic"/>
                <a:ea typeface="Malgun Gothic"/>
                <a:cs typeface="Malgun Gothic"/>
                <a:sym typeface="Malgun Gothic"/>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12"/>
          <p:cNvSpPr txBox="1">
            <a:spLocks noGrp="1"/>
          </p:cNvSpPr>
          <p:nvPr>
            <p:ph type="ftr" idx="11"/>
          </p:nvPr>
        </p:nvSpPr>
        <p:spPr>
          <a:xfrm>
            <a:off x="2343150" y="8475662"/>
            <a:ext cx="21717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2"/>
          <p:cNvSpPr txBox="1">
            <a:spLocks noGrp="1"/>
          </p:cNvSpPr>
          <p:nvPr>
            <p:ph type="sldNum" idx="12"/>
          </p:nvPr>
        </p:nvSpPr>
        <p:spPr>
          <a:xfrm>
            <a:off x="4914900" y="8475662"/>
            <a:ext cx="1600200" cy="48577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1pPr>
            <a:lvl2pPr marL="0" marR="0" lvl="1"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2pPr>
            <a:lvl3pPr marL="0" marR="0" lvl="2"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3pPr>
            <a:lvl4pPr marL="0" marR="0" lvl="3"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4pPr>
            <a:lvl5pPr marL="0" marR="0" lvl="4"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5pPr>
            <a:lvl6pPr marL="0" marR="0" lvl="5"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6pPr>
            <a:lvl7pPr marL="0" marR="0" lvl="6"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7pPr>
            <a:lvl8pPr marL="0" marR="0" lvl="7"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8pPr>
            <a:lvl9pPr marL="0" marR="0" lvl="8"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제목만" type="titleOnly">
  <p:cSld name="TITLE_ONLY">
    <p:spTree>
      <p:nvGrpSpPr>
        <p:cNvPr id="1" name="Shape 57"/>
        <p:cNvGrpSpPr/>
        <p:nvPr/>
      </p:nvGrpSpPr>
      <p:grpSpPr>
        <a:xfrm>
          <a:off x="0" y="0"/>
          <a:ext cx="0" cy="0"/>
          <a:chOff x="0" y="0"/>
          <a:chExt cx="0" cy="0"/>
        </a:xfrm>
      </p:grpSpPr>
      <p:sp>
        <p:nvSpPr>
          <p:cNvPr id="58" name="Google Shape;58;p13"/>
          <p:cNvSpPr txBox="1">
            <a:spLocks noGrp="1"/>
          </p:cNvSpPr>
          <p:nvPr>
            <p:ph type="title"/>
          </p:nvPr>
        </p:nvSpPr>
        <p:spPr>
          <a:xfrm>
            <a:off x="342900" y="366712"/>
            <a:ext cx="6172200" cy="1524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9" name="Google Shape;59;p13"/>
          <p:cNvSpPr txBox="1">
            <a:spLocks noGrp="1"/>
          </p:cNvSpPr>
          <p:nvPr>
            <p:ph type="dt" idx="10"/>
          </p:nvPr>
        </p:nvSpPr>
        <p:spPr>
          <a:xfrm>
            <a:off x="342900" y="8475662"/>
            <a:ext cx="16002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latin typeface="Malgun Gothic"/>
                <a:ea typeface="Malgun Gothic"/>
                <a:cs typeface="Malgun Gothic"/>
                <a:sym typeface="Malgun Gothic"/>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3"/>
          <p:cNvSpPr txBox="1">
            <a:spLocks noGrp="1"/>
          </p:cNvSpPr>
          <p:nvPr>
            <p:ph type="ftr" idx="11"/>
          </p:nvPr>
        </p:nvSpPr>
        <p:spPr>
          <a:xfrm>
            <a:off x="2343150" y="8475662"/>
            <a:ext cx="21717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13"/>
          <p:cNvSpPr txBox="1">
            <a:spLocks noGrp="1"/>
          </p:cNvSpPr>
          <p:nvPr>
            <p:ph type="sldNum" idx="12"/>
          </p:nvPr>
        </p:nvSpPr>
        <p:spPr>
          <a:xfrm>
            <a:off x="4914900" y="8475662"/>
            <a:ext cx="1600200" cy="48577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1pPr>
            <a:lvl2pPr marL="0" marR="0" lvl="1"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2pPr>
            <a:lvl3pPr marL="0" marR="0" lvl="2"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3pPr>
            <a:lvl4pPr marL="0" marR="0" lvl="3"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4pPr>
            <a:lvl5pPr marL="0" marR="0" lvl="4"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5pPr>
            <a:lvl6pPr marL="0" marR="0" lvl="5"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6pPr>
            <a:lvl7pPr marL="0" marR="0" lvl="6"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7pPr>
            <a:lvl8pPr marL="0" marR="0" lvl="7"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8pPr>
            <a:lvl9pPr marL="0" marR="0" lvl="8"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비교" type="twoTxTwoObj">
  <p:cSld name="TWO_OBJECTS_WITH_TEXT">
    <p:spTree>
      <p:nvGrpSpPr>
        <p:cNvPr id="1" name="Shape 62"/>
        <p:cNvGrpSpPr/>
        <p:nvPr/>
      </p:nvGrpSpPr>
      <p:grpSpPr>
        <a:xfrm>
          <a:off x="0" y="0"/>
          <a:ext cx="0" cy="0"/>
          <a:chOff x="0" y="0"/>
          <a:chExt cx="0" cy="0"/>
        </a:xfrm>
      </p:grpSpPr>
      <p:sp>
        <p:nvSpPr>
          <p:cNvPr id="63" name="Google Shape;63;p14"/>
          <p:cNvSpPr txBox="1">
            <a:spLocks noGrp="1"/>
          </p:cNvSpPr>
          <p:nvPr>
            <p:ph type="title"/>
          </p:nvPr>
        </p:nvSpPr>
        <p:spPr>
          <a:xfrm>
            <a:off x="342900" y="366184"/>
            <a:ext cx="6172200" cy="1524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4" name="Google Shape;64;p14"/>
          <p:cNvSpPr txBox="1">
            <a:spLocks noGrp="1"/>
          </p:cNvSpPr>
          <p:nvPr>
            <p:ph type="body" idx="1"/>
          </p:nvPr>
        </p:nvSpPr>
        <p:spPr>
          <a:xfrm>
            <a:off x="342900" y="2046817"/>
            <a:ext cx="3030141" cy="853016"/>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65" name="Google Shape;65;p14"/>
          <p:cNvSpPr txBox="1">
            <a:spLocks noGrp="1"/>
          </p:cNvSpPr>
          <p:nvPr>
            <p:ph type="body" idx="2"/>
          </p:nvPr>
        </p:nvSpPr>
        <p:spPr>
          <a:xfrm>
            <a:off x="342900" y="2899833"/>
            <a:ext cx="3030141" cy="5268384"/>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66" name="Google Shape;66;p14"/>
          <p:cNvSpPr txBox="1">
            <a:spLocks noGrp="1"/>
          </p:cNvSpPr>
          <p:nvPr>
            <p:ph type="body" idx="3"/>
          </p:nvPr>
        </p:nvSpPr>
        <p:spPr>
          <a:xfrm>
            <a:off x="3483769" y="2046817"/>
            <a:ext cx="3031331" cy="853016"/>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67" name="Google Shape;67;p14"/>
          <p:cNvSpPr txBox="1">
            <a:spLocks noGrp="1"/>
          </p:cNvSpPr>
          <p:nvPr>
            <p:ph type="body" idx="4"/>
          </p:nvPr>
        </p:nvSpPr>
        <p:spPr>
          <a:xfrm>
            <a:off x="3483769" y="2899833"/>
            <a:ext cx="3031331" cy="5268384"/>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68" name="Google Shape;68;p14"/>
          <p:cNvSpPr txBox="1">
            <a:spLocks noGrp="1"/>
          </p:cNvSpPr>
          <p:nvPr>
            <p:ph type="dt" idx="10"/>
          </p:nvPr>
        </p:nvSpPr>
        <p:spPr>
          <a:xfrm>
            <a:off x="342900" y="8475662"/>
            <a:ext cx="16002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latin typeface="Malgun Gothic"/>
                <a:ea typeface="Malgun Gothic"/>
                <a:cs typeface="Malgun Gothic"/>
                <a:sym typeface="Malgun Gothic"/>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9" name="Google Shape;69;p14"/>
          <p:cNvSpPr txBox="1">
            <a:spLocks noGrp="1"/>
          </p:cNvSpPr>
          <p:nvPr>
            <p:ph type="ftr" idx="11"/>
          </p:nvPr>
        </p:nvSpPr>
        <p:spPr>
          <a:xfrm>
            <a:off x="2343150" y="8475662"/>
            <a:ext cx="21717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4"/>
          <p:cNvSpPr txBox="1">
            <a:spLocks noGrp="1"/>
          </p:cNvSpPr>
          <p:nvPr>
            <p:ph type="sldNum" idx="12"/>
          </p:nvPr>
        </p:nvSpPr>
        <p:spPr>
          <a:xfrm>
            <a:off x="4914900" y="8475662"/>
            <a:ext cx="1600200" cy="48577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1pPr>
            <a:lvl2pPr marL="0" marR="0" lvl="1"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2pPr>
            <a:lvl3pPr marL="0" marR="0" lvl="2"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3pPr>
            <a:lvl4pPr marL="0" marR="0" lvl="3"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4pPr>
            <a:lvl5pPr marL="0" marR="0" lvl="4"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5pPr>
            <a:lvl6pPr marL="0" marR="0" lvl="5"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6pPr>
            <a:lvl7pPr marL="0" marR="0" lvl="6"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7pPr>
            <a:lvl8pPr marL="0" marR="0" lvl="7"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8pPr>
            <a:lvl9pPr marL="0" marR="0" lvl="8"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5"/>
          <p:cNvSpPr txBox="1">
            <a:spLocks noGrp="1"/>
          </p:cNvSpPr>
          <p:nvPr>
            <p:ph type="title"/>
          </p:nvPr>
        </p:nvSpPr>
        <p:spPr>
          <a:xfrm>
            <a:off x="342900" y="366712"/>
            <a:ext cx="6172200" cy="1524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Malgun Gothic"/>
                <a:ea typeface="Malgun Gothic"/>
                <a:cs typeface="Malgun Gothic"/>
                <a:sym typeface="Malgun Gothic"/>
              </a:defRPr>
            </a:lvl1pPr>
            <a:lvl2pPr marR="0" lvl="1" algn="ctr" rtl="0">
              <a:spcBef>
                <a:spcPts val="0"/>
              </a:spcBef>
              <a:spcAft>
                <a:spcPts val="0"/>
              </a:spcAft>
              <a:buSzPts val="1400"/>
              <a:buNone/>
              <a:defRPr sz="4400" b="0" i="0" u="none" strike="noStrike" cap="none">
                <a:solidFill>
                  <a:schemeClr val="dk1"/>
                </a:solidFill>
                <a:latin typeface="Malgun Gothic"/>
                <a:ea typeface="Malgun Gothic"/>
                <a:cs typeface="Malgun Gothic"/>
                <a:sym typeface="Malgun Gothic"/>
              </a:defRPr>
            </a:lvl2pPr>
            <a:lvl3pPr marR="0" lvl="2" algn="ctr" rtl="0">
              <a:spcBef>
                <a:spcPts val="0"/>
              </a:spcBef>
              <a:spcAft>
                <a:spcPts val="0"/>
              </a:spcAft>
              <a:buSzPts val="1400"/>
              <a:buNone/>
              <a:defRPr sz="4400" b="0" i="0" u="none" strike="noStrike" cap="none">
                <a:solidFill>
                  <a:schemeClr val="dk1"/>
                </a:solidFill>
                <a:latin typeface="Malgun Gothic"/>
                <a:ea typeface="Malgun Gothic"/>
                <a:cs typeface="Malgun Gothic"/>
                <a:sym typeface="Malgun Gothic"/>
              </a:defRPr>
            </a:lvl3pPr>
            <a:lvl4pPr marR="0" lvl="3" algn="ctr" rtl="0">
              <a:spcBef>
                <a:spcPts val="0"/>
              </a:spcBef>
              <a:spcAft>
                <a:spcPts val="0"/>
              </a:spcAft>
              <a:buSzPts val="1400"/>
              <a:buNone/>
              <a:defRPr sz="4400" b="0" i="0" u="none" strike="noStrike" cap="none">
                <a:solidFill>
                  <a:schemeClr val="dk1"/>
                </a:solidFill>
                <a:latin typeface="Malgun Gothic"/>
                <a:ea typeface="Malgun Gothic"/>
                <a:cs typeface="Malgun Gothic"/>
                <a:sym typeface="Malgun Gothic"/>
              </a:defRPr>
            </a:lvl4pPr>
            <a:lvl5pPr marR="0" lvl="4" algn="ctr" rtl="0">
              <a:spcBef>
                <a:spcPts val="0"/>
              </a:spcBef>
              <a:spcAft>
                <a:spcPts val="0"/>
              </a:spcAft>
              <a:buSzPts val="1400"/>
              <a:buNone/>
              <a:defRPr sz="4400" b="0" i="0" u="none" strike="noStrike" cap="none">
                <a:solidFill>
                  <a:schemeClr val="dk1"/>
                </a:solidFill>
                <a:latin typeface="Malgun Gothic"/>
                <a:ea typeface="Malgun Gothic"/>
                <a:cs typeface="Malgun Gothic"/>
                <a:sym typeface="Malgun Gothic"/>
              </a:defRPr>
            </a:lvl5pPr>
            <a:lvl6pPr marR="0" lvl="5" algn="ctr" rtl="0">
              <a:spcBef>
                <a:spcPts val="0"/>
              </a:spcBef>
              <a:spcAft>
                <a:spcPts val="0"/>
              </a:spcAft>
              <a:buSzPts val="1400"/>
              <a:buNone/>
              <a:defRPr sz="4400" b="0" i="0" u="none" strike="noStrike" cap="none">
                <a:solidFill>
                  <a:schemeClr val="dk1"/>
                </a:solidFill>
                <a:latin typeface="Malgun Gothic"/>
                <a:ea typeface="Malgun Gothic"/>
                <a:cs typeface="Malgun Gothic"/>
                <a:sym typeface="Malgun Gothic"/>
              </a:defRPr>
            </a:lvl6pPr>
            <a:lvl7pPr marR="0" lvl="6" algn="ctr" rtl="0">
              <a:spcBef>
                <a:spcPts val="0"/>
              </a:spcBef>
              <a:spcAft>
                <a:spcPts val="0"/>
              </a:spcAft>
              <a:buSzPts val="1400"/>
              <a:buNone/>
              <a:defRPr sz="4400" b="0" i="0" u="none" strike="noStrike" cap="none">
                <a:solidFill>
                  <a:schemeClr val="dk1"/>
                </a:solidFill>
                <a:latin typeface="Malgun Gothic"/>
                <a:ea typeface="Malgun Gothic"/>
                <a:cs typeface="Malgun Gothic"/>
                <a:sym typeface="Malgun Gothic"/>
              </a:defRPr>
            </a:lvl7pPr>
            <a:lvl8pPr marR="0" lvl="7" algn="ctr" rtl="0">
              <a:spcBef>
                <a:spcPts val="0"/>
              </a:spcBef>
              <a:spcAft>
                <a:spcPts val="0"/>
              </a:spcAft>
              <a:buSzPts val="1400"/>
              <a:buNone/>
              <a:defRPr sz="4400" b="0" i="0" u="none" strike="noStrike" cap="none">
                <a:solidFill>
                  <a:schemeClr val="dk1"/>
                </a:solidFill>
                <a:latin typeface="Malgun Gothic"/>
                <a:ea typeface="Malgun Gothic"/>
                <a:cs typeface="Malgun Gothic"/>
                <a:sym typeface="Malgun Gothic"/>
              </a:defRPr>
            </a:lvl8pPr>
            <a:lvl9pPr marR="0" lvl="8" algn="ctr" rtl="0">
              <a:spcBef>
                <a:spcPts val="0"/>
              </a:spcBef>
              <a:spcAft>
                <a:spcPts val="0"/>
              </a:spcAft>
              <a:buSzPts val="1400"/>
              <a:buNone/>
              <a:defRPr sz="4400" b="0" i="0" u="none" strike="noStrike" cap="none">
                <a:solidFill>
                  <a:schemeClr val="dk1"/>
                </a:solidFill>
                <a:latin typeface="Malgun Gothic"/>
                <a:ea typeface="Malgun Gothic"/>
                <a:cs typeface="Malgun Gothic"/>
                <a:sym typeface="Malgun Gothic"/>
              </a:defRPr>
            </a:lvl9pPr>
          </a:lstStyle>
          <a:p>
            <a:endParaRPr/>
          </a:p>
        </p:txBody>
      </p:sp>
      <p:sp>
        <p:nvSpPr>
          <p:cNvPr id="11" name="Google Shape;11;p5"/>
          <p:cNvSpPr txBox="1">
            <a:spLocks noGrp="1"/>
          </p:cNvSpPr>
          <p:nvPr>
            <p:ph type="body" idx="1"/>
          </p:nvPr>
        </p:nvSpPr>
        <p:spPr>
          <a:xfrm>
            <a:off x="342900" y="2133600"/>
            <a:ext cx="6172200" cy="6034087"/>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Malgun Gothic"/>
                <a:ea typeface="Malgun Gothic"/>
                <a:cs typeface="Malgun Gothic"/>
                <a:sym typeface="Malgun Gothic"/>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Malgun Gothic"/>
                <a:ea typeface="Malgun Gothic"/>
                <a:cs typeface="Malgun Gothic"/>
                <a:sym typeface="Malgun Gothic"/>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Malgun Gothic"/>
                <a:ea typeface="Malgun Gothic"/>
                <a:cs typeface="Malgun Gothic"/>
                <a:sym typeface="Malgun Gothic"/>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Malgun Gothic"/>
                <a:ea typeface="Malgun Gothic"/>
                <a:cs typeface="Malgun Gothic"/>
                <a:sym typeface="Malgun Gothic"/>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Malgun Gothic"/>
                <a:ea typeface="Malgun Gothic"/>
                <a:cs typeface="Malgun Gothic"/>
                <a:sym typeface="Malgun Gothic"/>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Malgun Gothic"/>
                <a:ea typeface="Malgun Gothic"/>
                <a:cs typeface="Malgun Gothic"/>
                <a:sym typeface="Malgun Gothic"/>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Malgun Gothic"/>
                <a:ea typeface="Malgun Gothic"/>
                <a:cs typeface="Malgun Gothic"/>
                <a:sym typeface="Malgun Gothic"/>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Malgun Gothic"/>
                <a:ea typeface="Malgun Gothic"/>
                <a:cs typeface="Malgun Gothic"/>
                <a:sym typeface="Malgun Gothic"/>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Malgun Gothic"/>
                <a:ea typeface="Malgun Gothic"/>
                <a:cs typeface="Malgun Gothic"/>
                <a:sym typeface="Malgun Gothic"/>
              </a:defRPr>
            </a:lvl9pPr>
          </a:lstStyle>
          <a:p>
            <a:endParaRPr/>
          </a:p>
        </p:txBody>
      </p:sp>
      <p:sp>
        <p:nvSpPr>
          <p:cNvPr id="12" name="Google Shape;12;p5"/>
          <p:cNvSpPr txBox="1">
            <a:spLocks noGrp="1"/>
          </p:cNvSpPr>
          <p:nvPr>
            <p:ph type="dt" idx="10"/>
          </p:nvPr>
        </p:nvSpPr>
        <p:spPr>
          <a:xfrm>
            <a:off x="342900" y="8475662"/>
            <a:ext cx="1600200" cy="48577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200" b="0" i="0" u="none" strike="noStrike" cap="none">
                <a:solidFill>
                  <a:srgbClr val="898989"/>
                </a:solidFill>
                <a:latin typeface="Malgun Gothic"/>
                <a:ea typeface="Malgun Gothic"/>
                <a:cs typeface="Malgun Gothic"/>
                <a:sym typeface="Malgun Gothic"/>
              </a:defRPr>
            </a:lvl1pPr>
            <a:lvl2pPr marR="0" lvl="1" algn="l" rtl="0">
              <a:lnSpc>
                <a:spcPct val="100000"/>
              </a:lnSpc>
              <a:spcBef>
                <a:spcPts val="0"/>
              </a:spcBef>
              <a:spcAft>
                <a:spcPts val="0"/>
              </a:spcAft>
              <a:buSzPts val="1400"/>
              <a:buNone/>
              <a:defRPr sz="1800" b="0" i="0" u="none" strike="noStrike" cap="none">
                <a:solidFill>
                  <a:schemeClr val="dk1"/>
                </a:solidFill>
                <a:latin typeface="Gulim"/>
                <a:ea typeface="Gulim"/>
                <a:cs typeface="Gulim"/>
                <a:sym typeface="Gulim"/>
              </a:defRPr>
            </a:lvl2pPr>
            <a:lvl3pPr marR="0" lvl="2" algn="l" rtl="0">
              <a:lnSpc>
                <a:spcPct val="100000"/>
              </a:lnSpc>
              <a:spcBef>
                <a:spcPts val="0"/>
              </a:spcBef>
              <a:spcAft>
                <a:spcPts val="0"/>
              </a:spcAft>
              <a:buSzPts val="1400"/>
              <a:buNone/>
              <a:defRPr sz="1800" b="0" i="0" u="none" strike="noStrike" cap="none">
                <a:solidFill>
                  <a:schemeClr val="dk1"/>
                </a:solidFill>
                <a:latin typeface="Gulim"/>
                <a:ea typeface="Gulim"/>
                <a:cs typeface="Gulim"/>
                <a:sym typeface="Gulim"/>
              </a:defRPr>
            </a:lvl3pPr>
            <a:lvl4pPr marR="0" lvl="3" algn="l" rtl="0">
              <a:lnSpc>
                <a:spcPct val="100000"/>
              </a:lnSpc>
              <a:spcBef>
                <a:spcPts val="0"/>
              </a:spcBef>
              <a:spcAft>
                <a:spcPts val="0"/>
              </a:spcAft>
              <a:buSzPts val="1400"/>
              <a:buNone/>
              <a:defRPr sz="1800" b="0" i="0" u="none" strike="noStrike" cap="none">
                <a:solidFill>
                  <a:schemeClr val="dk1"/>
                </a:solidFill>
                <a:latin typeface="Gulim"/>
                <a:ea typeface="Gulim"/>
                <a:cs typeface="Gulim"/>
                <a:sym typeface="Gulim"/>
              </a:defRPr>
            </a:lvl4pPr>
            <a:lvl5pPr marR="0" lvl="4" algn="l" rtl="0">
              <a:lnSpc>
                <a:spcPct val="100000"/>
              </a:lnSpc>
              <a:spcBef>
                <a:spcPts val="0"/>
              </a:spcBef>
              <a:spcAft>
                <a:spcPts val="0"/>
              </a:spcAft>
              <a:buSzPts val="1400"/>
              <a:buNone/>
              <a:defRPr sz="1800" b="0" i="0" u="none" strike="noStrike" cap="none">
                <a:solidFill>
                  <a:schemeClr val="dk1"/>
                </a:solidFill>
                <a:latin typeface="Gulim"/>
                <a:ea typeface="Gulim"/>
                <a:cs typeface="Gulim"/>
                <a:sym typeface="Gulim"/>
              </a:defRPr>
            </a:lvl5pPr>
            <a:lvl6pPr marR="0" lvl="5" algn="l" rtl="0">
              <a:lnSpc>
                <a:spcPct val="100000"/>
              </a:lnSpc>
              <a:spcBef>
                <a:spcPts val="0"/>
              </a:spcBef>
              <a:spcAft>
                <a:spcPts val="0"/>
              </a:spcAft>
              <a:buSzPts val="1400"/>
              <a:buNone/>
              <a:defRPr sz="1800" b="0" i="0" u="none" strike="noStrike" cap="none">
                <a:solidFill>
                  <a:schemeClr val="dk1"/>
                </a:solidFill>
                <a:latin typeface="Gulim"/>
                <a:ea typeface="Gulim"/>
                <a:cs typeface="Gulim"/>
                <a:sym typeface="Gulim"/>
              </a:defRPr>
            </a:lvl6pPr>
            <a:lvl7pPr marR="0" lvl="6" algn="l" rtl="0">
              <a:lnSpc>
                <a:spcPct val="100000"/>
              </a:lnSpc>
              <a:spcBef>
                <a:spcPts val="0"/>
              </a:spcBef>
              <a:spcAft>
                <a:spcPts val="0"/>
              </a:spcAft>
              <a:buSzPts val="1400"/>
              <a:buNone/>
              <a:defRPr sz="1800" b="0" i="0" u="none" strike="noStrike" cap="none">
                <a:solidFill>
                  <a:schemeClr val="dk1"/>
                </a:solidFill>
                <a:latin typeface="Gulim"/>
                <a:ea typeface="Gulim"/>
                <a:cs typeface="Gulim"/>
                <a:sym typeface="Gulim"/>
              </a:defRPr>
            </a:lvl7pPr>
            <a:lvl8pPr marR="0" lvl="7" algn="l" rtl="0">
              <a:lnSpc>
                <a:spcPct val="100000"/>
              </a:lnSpc>
              <a:spcBef>
                <a:spcPts val="0"/>
              </a:spcBef>
              <a:spcAft>
                <a:spcPts val="0"/>
              </a:spcAft>
              <a:buSzPts val="1400"/>
              <a:buNone/>
              <a:defRPr sz="1800" b="0" i="0" u="none" strike="noStrike" cap="none">
                <a:solidFill>
                  <a:schemeClr val="dk1"/>
                </a:solidFill>
                <a:latin typeface="Gulim"/>
                <a:ea typeface="Gulim"/>
                <a:cs typeface="Gulim"/>
                <a:sym typeface="Gulim"/>
              </a:defRPr>
            </a:lvl8pPr>
            <a:lvl9pPr marR="0" lvl="8" algn="l" rtl="0">
              <a:lnSpc>
                <a:spcPct val="100000"/>
              </a:lnSpc>
              <a:spcBef>
                <a:spcPts val="0"/>
              </a:spcBef>
              <a:spcAft>
                <a:spcPts val="0"/>
              </a:spcAft>
              <a:buSzPts val="1400"/>
              <a:buNone/>
              <a:defRPr sz="1800" b="0" i="0" u="none" strike="noStrike" cap="none">
                <a:solidFill>
                  <a:schemeClr val="dk1"/>
                </a:solidFill>
                <a:latin typeface="Gulim"/>
                <a:ea typeface="Gulim"/>
                <a:cs typeface="Gulim"/>
                <a:sym typeface="Gulim"/>
              </a:defRPr>
            </a:lvl9pPr>
          </a:lstStyle>
          <a:p>
            <a:endParaRPr/>
          </a:p>
        </p:txBody>
      </p:sp>
      <p:sp>
        <p:nvSpPr>
          <p:cNvPr id="13" name="Google Shape;13;p5"/>
          <p:cNvSpPr txBox="1">
            <a:spLocks noGrp="1"/>
          </p:cNvSpPr>
          <p:nvPr>
            <p:ph type="ftr" idx="11"/>
          </p:nvPr>
        </p:nvSpPr>
        <p:spPr>
          <a:xfrm>
            <a:off x="2343150" y="8475662"/>
            <a:ext cx="2171700" cy="48577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strike="noStrike" cap="none">
                <a:solidFill>
                  <a:schemeClr val="dk1"/>
                </a:solidFill>
                <a:latin typeface="Gulim"/>
                <a:ea typeface="Gulim"/>
                <a:cs typeface="Gulim"/>
                <a:sym typeface="Gulim"/>
              </a:defRPr>
            </a:lvl1pPr>
            <a:lvl2pPr marR="0" lvl="1" algn="l" rtl="0">
              <a:lnSpc>
                <a:spcPct val="100000"/>
              </a:lnSpc>
              <a:spcBef>
                <a:spcPts val="0"/>
              </a:spcBef>
              <a:spcAft>
                <a:spcPts val="0"/>
              </a:spcAft>
              <a:buSzPts val="1400"/>
              <a:buNone/>
              <a:defRPr sz="1800" b="0" i="0" u="none" strike="noStrike" cap="none">
                <a:solidFill>
                  <a:schemeClr val="dk1"/>
                </a:solidFill>
                <a:latin typeface="Gulim"/>
                <a:ea typeface="Gulim"/>
                <a:cs typeface="Gulim"/>
                <a:sym typeface="Gulim"/>
              </a:defRPr>
            </a:lvl2pPr>
            <a:lvl3pPr marR="0" lvl="2" algn="l" rtl="0">
              <a:lnSpc>
                <a:spcPct val="100000"/>
              </a:lnSpc>
              <a:spcBef>
                <a:spcPts val="0"/>
              </a:spcBef>
              <a:spcAft>
                <a:spcPts val="0"/>
              </a:spcAft>
              <a:buSzPts val="1400"/>
              <a:buNone/>
              <a:defRPr sz="1800" b="0" i="0" u="none" strike="noStrike" cap="none">
                <a:solidFill>
                  <a:schemeClr val="dk1"/>
                </a:solidFill>
                <a:latin typeface="Gulim"/>
                <a:ea typeface="Gulim"/>
                <a:cs typeface="Gulim"/>
                <a:sym typeface="Gulim"/>
              </a:defRPr>
            </a:lvl3pPr>
            <a:lvl4pPr marR="0" lvl="3" algn="l" rtl="0">
              <a:lnSpc>
                <a:spcPct val="100000"/>
              </a:lnSpc>
              <a:spcBef>
                <a:spcPts val="0"/>
              </a:spcBef>
              <a:spcAft>
                <a:spcPts val="0"/>
              </a:spcAft>
              <a:buSzPts val="1400"/>
              <a:buNone/>
              <a:defRPr sz="1800" b="0" i="0" u="none" strike="noStrike" cap="none">
                <a:solidFill>
                  <a:schemeClr val="dk1"/>
                </a:solidFill>
                <a:latin typeface="Gulim"/>
                <a:ea typeface="Gulim"/>
                <a:cs typeface="Gulim"/>
                <a:sym typeface="Gulim"/>
              </a:defRPr>
            </a:lvl4pPr>
            <a:lvl5pPr marR="0" lvl="4" algn="l" rtl="0">
              <a:lnSpc>
                <a:spcPct val="100000"/>
              </a:lnSpc>
              <a:spcBef>
                <a:spcPts val="0"/>
              </a:spcBef>
              <a:spcAft>
                <a:spcPts val="0"/>
              </a:spcAft>
              <a:buSzPts val="1400"/>
              <a:buNone/>
              <a:defRPr sz="1800" b="0" i="0" u="none" strike="noStrike" cap="none">
                <a:solidFill>
                  <a:schemeClr val="dk1"/>
                </a:solidFill>
                <a:latin typeface="Gulim"/>
                <a:ea typeface="Gulim"/>
                <a:cs typeface="Gulim"/>
                <a:sym typeface="Gulim"/>
              </a:defRPr>
            </a:lvl5pPr>
            <a:lvl6pPr marR="0" lvl="5" algn="l" rtl="0">
              <a:lnSpc>
                <a:spcPct val="100000"/>
              </a:lnSpc>
              <a:spcBef>
                <a:spcPts val="0"/>
              </a:spcBef>
              <a:spcAft>
                <a:spcPts val="0"/>
              </a:spcAft>
              <a:buSzPts val="1400"/>
              <a:buNone/>
              <a:defRPr sz="1800" b="0" i="0" u="none" strike="noStrike" cap="none">
                <a:solidFill>
                  <a:schemeClr val="dk1"/>
                </a:solidFill>
                <a:latin typeface="Gulim"/>
                <a:ea typeface="Gulim"/>
                <a:cs typeface="Gulim"/>
                <a:sym typeface="Gulim"/>
              </a:defRPr>
            </a:lvl6pPr>
            <a:lvl7pPr marR="0" lvl="6" algn="l" rtl="0">
              <a:lnSpc>
                <a:spcPct val="100000"/>
              </a:lnSpc>
              <a:spcBef>
                <a:spcPts val="0"/>
              </a:spcBef>
              <a:spcAft>
                <a:spcPts val="0"/>
              </a:spcAft>
              <a:buSzPts val="1400"/>
              <a:buNone/>
              <a:defRPr sz="1800" b="0" i="0" u="none" strike="noStrike" cap="none">
                <a:solidFill>
                  <a:schemeClr val="dk1"/>
                </a:solidFill>
                <a:latin typeface="Gulim"/>
                <a:ea typeface="Gulim"/>
                <a:cs typeface="Gulim"/>
                <a:sym typeface="Gulim"/>
              </a:defRPr>
            </a:lvl7pPr>
            <a:lvl8pPr marR="0" lvl="7" algn="l" rtl="0">
              <a:lnSpc>
                <a:spcPct val="100000"/>
              </a:lnSpc>
              <a:spcBef>
                <a:spcPts val="0"/>
              </a:spcBef>
              <a:spcAft>
                <a:spcPts val="0"/>
              </a:spcAft>
              <a:buSzPts val="1400"/>
              <a:buNone/>
              <a:defRPr sz="1800" b="0" i="0" u="none" strike="noStrike" cap="none">
                <a:solidFill>
                  <a:schemeClr val="dk1"/>
                </a:solidFill>
                <a:latin typeface="Gulim"/>
                <a:ea typeface="Gulim"/>
                <a:cs typeface="Gulim"/>
                <a:sym typeface="Gulim"/>
              </a:defRPr>
            </a:lvl8pPr>
            <a:lvl9pPr marR="0" lvl="8" algn="l" rtl="0">
              <a:lnSpc>
                <a:spcPct val="100000"/>
              </a:lnSpc>
              <a:spcBef>
                <a:spcPts val="0"/>
              </a:spcBef>
              <a:spcAft>
                <a:spcPts val="0"/>
              </a:spcAft>
              <a:buSzPts val="1400"/>
              <a:buNone/>
              <a:defRPr sz="1800" b="0" i="0" u="none" strike="noStrike" cap="none">
                <a:solidFill>
                  <a:schemeClr val="dk1"/>
                </a:solidFill>
                <a:latin typeface="Gulim"/>
                <a:ea typeface="Gulim"/>
                <a:cs typeface="Gulim"/>
                <a:sym typeface="Gulim"/>
              </a:defRPr>
            </a:lvl9pPr>
          </a:lstStyle>
          <a:p>
            <a:endParaRPr/>
          </a:p>
        </p:txBody>
      </p:sp>
      <p:sp>
        <p:nvSpPr>
          <p:cNvPr id="14" name="Google Shape;14;p5"/>
          <p:cNvSpPr txBox="1">
            <a:spLocks noGrp="1"/>
          </p:cNvSpPr>
          <p:nvPr>
            <p:ph type="sldNum" idx="12"/>
          </p:nvPr>
        </p:nvSpPr>
        <p:spPr>
          <a:xfrm>
            <a:off x="4914900" y="8475662"/>
            <a:ext cx="1600200" cy="48577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Malgun Gothic"/>
              <a:buNone/>
              <a:defRPr sz="1200" b="0" i="0" u="none" strike="noStrike" cap="none">
                <a:solidFill>
                  <a:srgbClr val="898989"/>
                </a:solidFill>
                <a:latin typeface="Malgun Gothic"/>
                <a:ea typeface="Malgun Gothic"/>
                <a:cs typeface="Malgun Gothic"/>
                <a:sym typeface="Malgun Gothic"/>
              </a:defRPr>
            </a:lvl1pPr>
            <a:lvl2pPr marL="0" marR="0" lvl="1" indent="0" algn="r" rtl="0">
              <a:lnSpc>
                <a:spcPct val="100000"/>
              </a:lnSpc>
              <a:spcBef>
                <a:spcPts val="0"/>
              </a:spcBef>
              <a:spcAft>
                <a:spcPts val="0"/>
              </a:spcAft>
              <a:buClr>
                <a:srgbClr val="898989"/>
              </a:buClr>
              <a:buSzPts val="1200"/>
              <a:buFont typeface="Malgun Gothic"/>
              <a:buNone/>
              <a:defRPr sz="1200" b="0" i="0" u="none" strike="noStrike" cap="none">
                <a:solidFill>
                  <a:srgbClr val="898989"/>
                </a:solidFill>
                <a:latin typeface="Malgun Gothic"/>
                <a:ea typeface="Malgun Gothic"/>
                <a:cs typeface="Malgun Gothic"/>
                <a:sym typeface="Malgun Gothic"/>
              </a:defRPr>
            </a:lvl2pPr>
            <a:lvl3pPr marL="0" marR="0" lvl="2" indent="0" algn="r" rtl="0">
              <a:lnSpc>
                <a:spcPct val="100000"/>
              </a:lnSpc>
              <a:spcBef>
                <a:spcPts val="0"/>
              </a:spcBef>
              <a:spcAft>
                <a:spcPts val="0"/>
              </a:spcAft>
              <a:buClr>
                <a:srgbClr val="898989"/>
              </a:buClr>
              <a:buSzPts val="1200"/>
              <a:buFont typeface="Malgun Gothic"/>
              <a:buNone/>
              <a:defRPr sz="1200" b="0" i="0" u="none" strike="noStrike" cap="none">
                <a:solidFill>
                  <a:srgbClr val="898989"/>
                </a:solidFill>
                <a:latin typeface="Malgun Gothic"/>
                <a:ea typeface="Malgun Gothic"/>
                <a:cs typeface="Malgun Gothic"/>
                <a:sym typeface="Malgun Gothic"/>
              </a:defRPr>
            </a:lvl3pPr>
            <a:lvl4pPr marL="0" marR="0" lvl="3" indent="0" algn="r" rtl="0">
              <a:lnSpc>
                <a:spcPct val="100000"/>
              </a:lnSpc>
              <a:spcBef>
                <a:spcPts val="0"/>
              </a:spcBef>
              <a:spcAft>
                <a:spcPts val="0"/>
              </a:spcAft>
              <a:buClr>
                <a:srgbClr val="898989"/>
              </a:buClr>
              <a:buSzPts val="1200"/>
              <a:buFont typeface="Malgun Gothic"/>
              <a:buNone/>
              <a:defRPr sz="1200" b="0" i="0" u="none" strike="noStrike" cap="none">
                <a:solidFill>
                  <a:srgbClr val="898989"/>
                </a:solidFill>
                <a:latin typeface="Malgun Gothic"/>
                <a:ea typeface="Malgun Gothic"/>
                <a:cs typeface="Malgun Gothic"/>
                <a:sym typeface="Malgun Gothic"/>
              </a:defRPr>
            </a:lvl4pPr>
            <a:lvl5pPr marL="0" marR="0" lvl="4" indent="0" algn="r" rtl="0">
              <a:lnSpc>
                <a:spcPct val="100000"/>
              </a:lnSpc>
              <a:spcBef>
                <a:spcPts val="0"/>
              </a:spcBef>
              <a:spcAft>
                <a:spcPts val="0"/>
              </a:spcAft>
              <a:buClr>
                <a:srgbClr val="898989"/>
              </a:buClr>
              <a:buSzPts val="1200"/>
              <a:buFont typeface="Malgun Gothic"/>
              <a:buNone/>
              <a:defRPr sz="1200" b="0" i="0" u="none" strike="noStrike" cap="none">
                <a:solidFill>
                  <a:srgbClr val="898989"/>
                </a:solidFill>
                <a:latin typeface="Malgun Gothic"/>
                <a:ea typeface="Malgun Gothic"/>
                <a:cs typeface="Malgun Gothic"/>
                <a:sym typeface="Malgun Gothic"/>
              </a:defRPr>
            </a:lvl5pPr>
            <a:lvl6pPr marL="0" marR="0" lvl="5" indent="0" algn="r" rtl="0">
              <a:lnSpc>
                <a:spcPct val="100000"/>
              </a:lnSpc>
              <a:spcBef>
                <a:spcPts val="0"/>
              </a:spcBef>
              <a:spcAft>
                <a:spcPts val="0"/>
              </a:spcAft>
              <a:buClr>
                <a:srgbClr val="898989"/>
              </a:buClr>
              <a:buSzPts val="1200"/>
              <a:buFont typeface="Malgun Gothic"/>
              <a:buNone/>
              <a:defRPr sz="1200" b="0" i="0" u="none" strike="noStrike" cap="none">
                <a:solidFill>
                  <a:srgbClr val="898989"/>
                </a:solidFill>
                <a:latin typeface="Malgun Gothic"/>
                <a:ea typeface="Malgun Gothic"/>
                <a:cs typeface="Malgun Gothic"/>
                <a:sym typeface="Malgun Gothic"/>
              </a:defRPr>
            </a:lvl6pPr>
            <a:lvl7pPr marL="0" marR="0" lvl="6" indent="0" algn="r" rtl="0">
              <a:lnSpc>
                <a:spcPct val="100000"/>
              </a:lnSpc>
              <a:spcBef>
                <a:spcPts val="0"/>
              </a:spcBef>
              <a:spcAft>
                <a:spcPts val="0"/>
              </a:spcAft>
              <a:buClr>
                <a:srgbClr val="898989"/>
              </a:buClr>
              <a:buSzPts val="1200"/>
              <a:buFont typeface="Malgun Gothic"/>
              <a:buNone/>
              <a:defRPr sz="1200" b="0" i="0" u="none" strike="noStrike" cap="none">
                <a:solidFill>
                  <a:srgbClr val="898989"/>
                </a:solidFill>
                <a:latin typeface="Malgun Gothic"/>
                <a:ea typeface="Malgun Gothic"/>
                <a:cs typeface="Malgun Gothic"/>
                <a:sym typeface="Malgun Gothic"/>
              </a:defRPr>
            </a:lvl7pPr>
            <a:lvl8pPr marL="0" marR="0" lvl="7" indent="0" algn="r" rtl="0">
              <a:lnSpc>
                <a:spcPct val="100000"/>
              </a:lnSpc>
              <a:spcBef>
                <a:spcPts val="0"/>
              </a:spcBef>
              <a:spcAft>
                <a:spcPts val="0"/>
              </a:spcAft>
              <a:buClr>
                <a:srgbClr val="898989"/>
              </a:buClr>
              <a:buSzPts val="1200"/>
              <a:buFont typeface="Malgun Gothic"/>
              <a:buNone/>
              <a:defRPr sz="1200" b="0" i="0" u="none" strike="noStrike" cap="none">
                <a:solidFill>
                  <a:srgbClr val="898989"/>
                </a:solidFill>
                <a:latin typeface="Malgun Gothic"/>
                <a:ea typeface="Malgun Gothic"/>
                <a:cs typeface="Malgun Gothic"/>
                <a:sym typeface="Malgun Gothic"/>
              </a:defRPr>
            </a:lvl8pPr>
            <a:lvl9pPr marL="0" marR="0" lvl="8" indent="0" algn="r" rtl="0">
              <a:lnSpc>
                <a:spcPct val="100000"/>
              </a:lnSpc>
              <a:spcBef>
                <a:spcPts val="0"/>
              </a:spcBef>
              <a:spcAft>
                <a:spcPts val="0"/>
              </a:spcAft>
              <a:buClr>
                <a:srgbClr val="898989"/>
              </a:buClr>
              <a:buSzPts val="1200"/>
              <a:buFont typeface="Malgun Gothic"/>
              <a:buNone/>
              <a:defRPr sz="1200" b="0" i="0" u="none" strike="noStrike" cap="none">
                <a:solidFill>
                  <a:srgbClr val="898989"/>
                </a:solidFill>
                <a:latin typeface="Malgun Gothic"/>
                <a:ea typeface="Malgun Gothic"/>
                <a:cs typeface="Malgun Gothic"/>
                <a:sym typeface="Malgun Gothic"/>
              </a:defRPr>
            </a:lvl9pPr>
          </a:lstStyle>
          <a:p>
            <a:pPr marL="0" lvl="0" indent="0" algn="r" rtl="0">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hrd.seoul.go.kr/shrdc"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
          <p:cNvSpPr txBox="1"/>
          <p:nvPr/>
        </p:nvSpPr>
        <p:spPr>
          <a:xfrm>
            <a:off x="274624" y="718143"/>
            <a:ext cx="5764226" cy="338514"/>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1600"/>
              <a:buFont typeface="Malgun Gothic"/>
              <a:buNone/>
            </a:pPr>
            <a:r>
              <a:rPr lang="en-US" sz="1600" b="1" i="0" u="none" strike="noStrike" cap="none" dirty="0" smtClean="0">
                <a:solidFill>
                  <a:schemeClr val="dk1"/>
                </a:solidFill>
                <a:latin typeface="Open Sans" panose="020B0604020202020204" charset="0"/>
                <a:ea typeface="Open Sans" panose="020B0604020202020204" charset="0"/>
                <a:cs typeface="Open Sans" panose="020B0604020202020204" charset="0"/>
                <a:sym typeface="Open Sans"/>
              </a:rPr>
              <a:t>2023 ONLINE </a:t>
            </a:r>
            <a:r>
              <a:rPr lang="en-US" sz="1600" b="1" dirty="0" smtClean="0">
                <a:solidFill>
                  <a:schemeClr val="dk1"/>
                </a:solidFill>
                <a:latin typeface="Open Sans" panose="020B0604020202020204" charset="0"/>
                <a:ea typeface="Open Sans" panose="020B0604020202020204" charset="0"/>
                <a:cs typeface="Open Sans" panose="020B0604020202020204" charset="0"/>
                <a:sym typeface="Open Sans"/>
              </a:rPr>
              <a:t>TRAINING </a:t>
            </a:r>
            <a:r>
              <a:rPr lang="en-US" sz="1600" b="1" i="0" u="none" strike="noStrike" cap="none" dirty="0">
                <a:solidFill>
                  <a:schemeClr val="dk1"/>
                </a:solidFill>
                <a:latin typeface="Open Sans" panose="020B0604020202020204" charset="0"/>
                <a:ea typeface="Open Sans" panose="020B0604020202020204" charset="0"/>
                <a:cs typeface="Open Sans" panose="020B0604020202020204" charset="0"/>
                <a:sym typeface="Open Sans"/>
              </a:rPr>
              <a:t>PROGRAM APPLICATION FORM</a:t>
            </a:r>
            <a:endParaRPr b="1" dirty="0">
              <a:latin typeface="Open Sans" panose="020B0604020202020204" charset="0"/>
              <a:ea typeface="Open Sans" panose="020B0604020202020204" charset="0"/>
              <a:cs typeface="Open Sans" panose="020B0604020202020204" charset="0"/>
              <a:sym typeface="Open Sans"/>
            </a:endParaRPr>
          </a:p>
        </p:txBody>
      </p:sp>
      <p:sp>
        <p:nvSpPr>
          <p:cNvPr id="90" name="Google Shape;90;p1"/>
          <p:cNvSpPr txBox="1"/>
          <p:nvPr/>
        </p:nvSpPr>
        <p:spPr>
          <a:xfrm>
            <a:off x="274662" y="1022612"/>
            <a:ext cx="4921200" cy="461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200" b="1" i="0" u="none" strike="noStrike" cap="none" dirty="0">
                <a:solidFill>
                  <a:schemeClr val="dk1"/>
                </a:solidFill>
                <a:latin typeface="Open Sans"/>
                <a:ea typeface="Open Sans"/>
                <a:cs typeface="Open Sans"/>
                <a:sym typeface="Open Sans"/>
              </a:rPr>
              <a:t>Seoul Human Resource Development Center(SHRDC)</a:t>
            </a:r>
            <a:endParaRPr b="1" dirty="0">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200"/>
              <a:buFont typeface="Malgun Gothic"/>
              <a:buNone/>
            </a:pPr>
            <a:r>
              <a:rPr lang="en-US" sz="1200" b="1" i="0" u="none" strike="noStrike" cap="none" dirty="0">
                <a:solidFill>
                  <a:schemeClr val="dk1"/>
                </a:solidFill>
                <a:latin typeface="Open Sans"/>
                <a:ea typeface="Open Sans"/>
                <a:cs typeface="Open Sans"/>
                <a:sym typeface="Open Sans"/>
              </a:rPr>
              <a:t>Metropolis International Training Institute Headquarters</a:t>
            </a:r>
            <a:endParaRPr b="1" dirty="0">
              <a:latin typeface="Open Sans"/>
              <a:ea typeface="Open Sans"/>
              <a:cs typeface="Open Sans"/>
              <a:sym typeface="Open Sans"/>
            </a:endParaRPr>
          </a:p>
        </p:txBody>
      </p:sp>
      <p:sp>
        <p:nvSpPr>
          <p:cNvPr id="91" name="Google Shape;91;p1"/>
          <p:cNvSpPr txBox="1"/>
          <p:nvPr/>
        </p:nvSpPr>
        <p:spPr>
          <a:xfrm>
            <a:off x="5154612" y="971550"/>
            <a:ext cx="1143000" cy="1403350"/>
          </a:xfrm>
          <a:prstGeom prst="rect">
            <a:avLst/>
          </a:prstGeom>
          <a:noFill/>
          <a:ln w="1587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000"/>
              <a:buFont typeface="Malgun Gothic"/>
              <a:buNone/>
            </a:pPr>
            <a:r>
              <a:rPr lang="en-US" sz="1000" b="0" i="0" u="none" strike="noStrike" cap="none">
                <a:solidFill>
                  <a:schemeClr val="dk1"/>
                </a:solidFill>
                <a:latin typeface="Malgun Gothic"/>
                <a:ea typeface="Malgun Gothic"/>
                <a:cs typeface="Malgun Gothic"/>
                <a:sym typeface="Malgun Gothic"/>
              </a:rPr>
              <a:t>Attach</a:t>
            </a:r>
            <a:endParaRPr/>
          </a:p>
          <a:p>
            <a:pPr marL="0" marR="0" lvl="0" indent="0" algn="ctr" rtl="0">
              <a:lnSpc>
                <a:spcPct val="100000"/>
              </a:lnSpc>
              <a:spcBef>
                <a:spcPts val="0"/>
              </a:spcBef>
              <a:spcAft>
                <a:spcPts val="0"/>
              </a:spcAft>
              <a:buClr>
                <a:schemeClr val="dk1"/>
              </a:buClr>
              <a:buSzPts val="1000"/>
              <a:buFont typeface="Malgun Gothic"/>
              <a:buNone/>
            </a:pPr>
            <a:r>
              <a:rPr lang="en-US" sz="1000" b="0" i="0" u="none" strike="noStrike" cap="none">
                <a:solidFill>
                  <a:schemeClr val="dk1"/>
                </a:solidFill>
                <a:latin typeface="Malgun Gothic"/>
                <a:ea typeface="Malgun Gothic"/>
                <a:cs typeface="Malgun Gothic"/>
                <a:sym typeface="Malgun Gothic"/>
              </a:rPr>
              <a:t>Your</a:t>
            </a:r>
            <a:endParaRPr/>
          </a:p>
          <a:p>
            <a:pPr marL="0" marR="0" lvl="0" indent="0" algn="ctr" rtl="0">
              <a:lnSpc>
                <a:spcPct val="100000"/>
              </a:lnSpc>
              <a:spcBef>
                <a:spcPts val="0"/>
              </a:spcBef>
              <a:spcAft>
                <a:spcPts val="0"/>
              </a:spcAft>
              <a:buClr>
                <a:schemeClr val="dk1"/>
              </a:buClr>
              <a:buSzPts val="1000"/>
              <a:buFont typeface="Malgun Gothic"/>
              <a:buNone/>
            </a:pPr>
            <a:r>
              <a:rPr lang="en-US" sz="1000" b="0" i="0" u="none" strike="noStrike" cap="none">
                <a:solidFill>
                  <a:schemeClr val="dk1"/>
                </a:solidFill>
                <a:latin typeface="Malgun Gothic"/>
                <a:ea typeface="Malgun Gothic"/>
                <a:cs typeface="Malgun Gothic"/>
                <a:sym typeface="Malgun Gothic"/>
              </a:rPr>
              <a:t>Scanned</a:t>
            </a:r>
            <a:endParaRPr/>
          </a:p>
          <a:p>
            <a:pPr marL="0" marR="0" lvl="0" indent="0" algn="ctr" rtl="0">
              <a:lnSpc>
                <a:spcPct val="100000"/>
              </a:lnSpc>
              <a:spcBef>
                <a:spcPts val="0"/>
              </a:spcBef>
              <a:spcAft>
                <a:spcPts val="0"/>
              </a:spcAft>
              <a:buClr>
                <a:schemeClr val="dk1"/>
              </a:buClr>
              <a:buSzPts val="1000"/>
              <a:buFont typeface="Malgun Gothic"/>
              <a:buNone/>
            </a:pPr>
            <a:r>
              <a:rPr lang="en-US" sz="1000" b="0" i="0" u="none" strike="noStrike" cap="none">
                <a:solidFill>
                  <a:schemeClr val="dk1"/>
                </a:solidFill>
                <a:latin typeface="Malgun Gothic"/>
                <a:ea typeface="Malgun Gothic"/>
                <a:cs typeface="Malgun Gothic"/>
                <a:sym typeface="Malgun Gothic"/>
              </a:rPr>
              <a:t>Photo </a:t>
            </a:r>
            <a:endParaRPr/>
          </a:p>
        </p:txBody>
      </p:sp>
      <p:sp>
        <p:nvSpPr>
          <p:cNvPr id="92" name="Google Shape;92;p1"/>
          <p:cNvSpPr txBox="1"/>
          <p:nvPr/>
        </p:nvSpPr>
        <p:spPr>
          <a:xfrm>
            <a:off x="341250" y="1456275"/>
            <a:ext cx="4788000" cy="707846"/>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chemeClr val="dk1"/>
              </a:buClr>
              <a:buSzPts val="1000"/>
              <a:buFont typeface="Malgun Gothic"/>
              <a:buNone/>
            </a:pPr>
            <a:r>
              <a:rPr lang="en-US" sz="1000" i="0" u="none" strike="noStrike" cap="none" dirty="0" err="1">
                <a:solidFill>
                  <a:schemeClr val="dk1"/>
                </a:solidFill>
                <a:latin typeface="맑은 고딕" panose="020B0503020000020004" pitchFamily="50" charset="-127"/>
                <a:ea typeface="맑은 고딕" panose="020B0503020000020004" pitchFamily="50" charset="-127"/>
                <a:cs typeface="Open Sans"/>
                <a:sym typeface="Open Sans"/>
              </a:rPr>
              <a:t>Nambusunhwan-ro</a:t>
            </a:r>
            <a:r>
              <a:rPr lang="en-US" sz="1000" i="0" u="none" strike="noStrike" cap="none" dirty="0">
                <a:solidFill>
                  <a:schemeClr val="dk1"/>
                </a:solidFill>
                <a:latin typeface="맑은 고딕" panose="020B0503020000020004" pitchFamily="50" charset="-127"/>
                <a:ea typeface="맑은 고딕" panose="020B0503020000020004" pitchFamily="50" charset="-127"/>
                <a:cs typeface="Open Sans"/>
                <a:sym typeface="Open Sans"/>
              </a:rPr>
              <a:t> 340-gil 58, </a:t>
            </a:r>
            <a:r>
              <a:rPr lang="en-US" sz="1000" i="0" u="none" strike="noStrike" cap="none" dirty="0" err="1">
                <a:solidFill>
                  <a:schemeClr val="dk1"/>
                </a:solidFill>
                <a:latin typeface="맑은 고딕" panose="020B0503020000020004" pitchFamily="50" charset="-127"/>
                <a:ea typeface="맑은 고딕" panose="020B0503020000020004" pitchFamily="50" charset="-127"/>
                <a:cs typeface="Open Sans"/>
                <a:sym typeface="Open Sans"/>
              </a:rPr>
              <a:t>Seocho-gu</a:t>
            </a:r>
            <a:r>
              <a:rPr lang="en-US" sz="1000" i="0" u="none" strike="noStrike" cap="none" dirty="0">
                <a:solidFill>
                  <a:schemeClr val="dk1"/>
                </a:solidFill>
                <a:latin typeface="맑은 고딕" panose="020B0503020000020004" pitchFamily="50" charset="-127"/>
                <a:ea typeface="맑은 고딕" panose="020B0503020000020004" pitchFamily="50" charset="-127"/>
                <a:cs typeface="Open Sans"/>
                <a:sym typeface="Open Sans"/>
              </a:rPr>
              <a:t>, Seoul, Korea </a:t>
            </a:r>
            <a:endParaRPr dirty="0">
              <a:latin typeface="맑은 고딕" panose="020B0503020000020004" pitchFamily="50" charset="-127"/>
              <a:ea typeface="맑은 고딕" panose="020B0503020000020004" pitchFamily="50" charset="-127"/>
              <a:cs typeface="Open Sans"/>
              <a:sym typeface="Open Sans"/>
            </a:endParaRPr>
          </a:p>
          <a:p>
            <a:pPr marL="0" marR="0" lvl="0" indent="0" algn="just" rtl="0">
              <a:lnSpc>
                <a:spcPct val="100000"/>
              </a:lnSpc>
              <a:spcBef>
                <a:spcPts val="0"/>
              </a:spcBef>
              <a:spcAft>
                <a:spcPts val="0"/>
              </a:spcAft>
              <a:buClr>
                <a:schemeClr val="dk1"/>
              </a:buClr>
              <a:buSzPts val="1000"/>
              <a:buFont typeface="Malgun Gothic"/>
              <a:buNone/>
            </a:pPr>
            <a:r>
              <a:rPr lang="en-US" sz="1000" i="0" u="none" strike="noStrike" cap="none" dirty="0">
                <a:solidFill>
                  <a:schemeClr val="dk1"/>
                </a:solidFill>
                <a:latin typeface="맑은 고딕" panose="020B0503020000020004" pitchFamily="50" charset="-127"/>
                <a:ea typeface="맑은 고딕" panose="020B0503020000020004" pitchFamily="50" charset="-127"/>
                <a:cs typeface="Open Sans"/>
                <a:sym typeface="Open Sans"/>
              </a:rPr>
              <a:t>Phone: +82-2-3488-2059~2060  Fax: +82-2-3488-2346     </a:t>
            </a:r>
            <a:endParaRPr dirty="0">
              <a:latin typeface="맑은 고딕" panose="020B0503020000020004" pitchFamily="50" charset="-127"/>
              <a:ea typeface="맑은 고딕" panose="020B0503020000020004" pitchFamily="50" charset="-127"/>
              <a:cs typeface="Open Sans"/>
              <a:sym typeface="Open Sans"/>
            </a:endParaRPr>
          </a:p>
          <a:p>
            <a:pPr marL="0" marR="0" lvl="0" indent="0" algn="just" rtl="0">
              <a:lnSpc>
                <a:spcPct val="100000"/>
              </a:lnSpc>
              <a:spcBef>
                <a:spcPts val="0"/>
              </a:spcBef>
              <a:spcAft>
                <a:spcPts val="0"/>
              </a:spcAft>
              <a:buClr>
                <a:schemeClr val="dk1"/>
              </a:buClr>
              <a:buSzPts val="1000"/>
              <a:buFont typeface="Malgun Gothic"/>
              <a:buNone/>
            </a:pPr>
            <a:r>
              <a:rPr lang="en-US" sz="1000" i="0" u="none" strike="noStrike" cap="none" dirty="0">
                <a:solidFill>
                  <a:schemeClr val="dk1"/>
                </a:solidFill>
                <a:latin typeface="맑은 고딕" panose="020B0503020000020004" pitchFamily="50" charset="-127"/>
                <a:ea typeface="맑은 고딕" panose="020B0503020000020004" pitchFamily="50" charset="-127"/>
                <a:cs typeface="Open Sans"/>
                <a:sym typeface="Open Sans"/>
              </a:rPr>
              <a:t>Web : </a:t>
            </a:r>
            <a:r>
              <a:rPr lang="en-US" sz="1000" i="0" u="sng" strike="noStrike" cap="none" dirty="0">
                <a:solidFill>
                  <a:schemeClr val="dk1"/>
                </a:solidFill>
                <a:latin typeface="맑은 고딕" panose="020B0503020000020004" pitchFamily="50" charset="-127"/>
                <a:ea typeface="맑은 고딕" panose="020B0503020000020004" pitchFamily="50" charset="-127"/>
                <a:cs typeface="Open Sans"/>
                <a:sym typeface="Open Sans"/>
                <a:hlinkClick r:id="rId3">
                  <a:extLst>
                    <a:ext uri="{A12FA001-AC4F-418D-AE19-62706E023703}">
                      <ahyp:hlinkClr xmlns:ahyp="http://schemas.microsoft.com/office/drawing/2018/hyperlinkcolor" xmlns="" val="tx"/>
                    </a:ext>
                  </a:extLst>
                </a:hlinkClick>
              </a:rPr>
              <a:t>http://hrd.seoul.go.kr/shrdc</a:t>
            </a:r>
            <a:r>
              <a:rPr lang="en-US" sz="1000" i="0" u="none" strike="noStrike" cap="none" dirty="0">
                <a:solidFill>
                  <a:schemeClr val="dk1"/>
                </a:solidFill>
                <a:latin typeface="맑은 고딕" panose="020B0503020000020004" pitchFamily="50" charset="-127"/>
                <a:ea typeface="맑은 고딕" panose="020B0503020000020004" pitchFamily="50" charset="-127"/>
                <a:cs typeface="Open Sans"/>
                <a:sym typeface="Open Sans"/>
              </a:rPr>
              <a:t>  </a:t>
            </a:r>
            <a:endParaRPr dirty="0">
              <a:latin typeface="맑은 고딕" panose="020B0503020000020004" pitchFamily="50" charset="-127"/>
              <a:ea typeface="맑은 고딕" panose="020B0503020000020004" pitchFamily="50" charset="-127"/>
              <a:cs typeface="Open Sans"/>
              <a:sym typeface="Open Sans"/>
            </a:endParaRPr>
          </a:p>
          <a:p>
            <a:pPr lvl="0" algn="just">
              <a:buClr>
                <a:schemeClr val="dk1"/>
              </a:buClr>
              <a:buSzPts val="1000"/>
            </a:pPr>
            <a:r>
              <a:rPr lang="en-US" sz="1000" i="0" u="none" strike="noStrike" cap="none" dirty="0">
                <a:solidFill>
                  <a:schemeClr val="dk1"/>
                </a:solidFill>
                <a:latin typeface="맑은 고딕" panose="020B0503020000020004" pitchFamily="50" charset="-127"/>
                <a:ea typeface="맑은 고딕" panose="020B0503020000020004" pitchFamily="50" charset="-127"/>
                <a:cs typeface="Open Sans"/>
                <a:sym typeface="Open Sans"/>
              </a:rPr>
              <a:t>E-mail: </a:t>
            </a:r>
            <a:r>
              <a:rPr lang="en-US" altLang="ko-KR" sz="1000" dirty="0"/>
              <a:t>2023caringcity@gmail.com</a:t>
            </a:r>
            <a:endParaRPr dirty="0">
              <a:latin typeface="맑은 고딕" panose="020B0503020000020004" pitchFamily="50" charset="-127"/>
              <a:ea typeface="맑은 고딕" panose="020B0503020000020004" pitchFamily="50" charset="-127"/>
              <a:cs typeface="Open Sans"/>
              <a:sym typeface="Open Sans"/>
            </a:endParaRPr>
          </a:p>
        </p:txBody>
      </p:sp>
      <p:grpSp>
        <p:nvGrpSpPr>
          <p:cNvPr id="93" name="Google Shape;93;p1"/>
          <p:cNvGrpSpPr/>
          <p:nvPr/>
        </p:nvGrpSpPr>
        <p:grpSpPr>
          <a:xfrm>
            <a:off x="6350" y="71437"/>
            <a:ext cx="6858000" cy="504825"/>
            <a:chOff x="6350" y="179388"/>
            <a:chExt cx="6858000" cy="504825"/>
          </a:xfrm>
        </p:grpSpPr>
        <p:pic>
          <p:nvPicPr>
            <p:cNvPr id="94" name="Google Shape;94;p1"/>
            <p:cNvPicPr preferRelativeResize="0"/>
            <p:nvPr/>
          </p:nvPicPr>
          <p:blipFill rotWithShape="1">
            <a:blip r:embed="rId4">
              <a:alphaModFix/>
            </a:blip>
            <a:srcRect l="355" t="1533" r="354" b="1533"/>
            <a:stretch/>
          </p:blipFill>
          <p:spPr>
            <a:xfrm>
              <a:off x="5126864" y="179388"/>
              <a:ext cx="1368000" cy="360549"/>
            </a:xfrm>
            <a:prstGeom prst="rect">
              <a:avLst/>
            </a:prstGeom>
            <a:noFill/>
            <a:ln>
              <a:noFill/>
            </a:ln>
          </p:spPr>
        </p:pic>
        <p:sp>
          <p:nvSpPr>
            <p:cNvPr id="95" name="Google Shape;95;p1"/>
            <p:cNvSpPr txBox="1"/>
            <p:nvPr/>
          </p:nvSpPr>
          <p:spPr>
            <a:xfrm>
              <a:off x="6350" y="612775"/>
              <a:ext cx="6858000" cy="71438"/>
            </a:xfrm>
            <a:prstGeom prst="rect">
              <a:avLst/>
            </a:prstGeom>
            <a:solidFill>
              <a:srgbClr val="B7DEE8">
                <a:alpha val="29803"/>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Gulim"/>
                <a:ea typeface="Gulim"/>
                <a:cs typeface="Gulim"/>
                <a:sym typeface="Gulim"/>
              </a:endParaRPr>
            </a:p>
          </p:txBody>
        </p:sp>
      </p:grpSp>
      <p:sp>
        <p:nvSpPr>
          <p:cNvPr id="96" name="Google Shape;96;p1"/>
          <p:cNvSpPr txBox="1"/>
          <p:nvPr/>
        </p:nvSpPr>
        <p:spPr>
          <a:xfrm>
            <a:off x="4786312" y="8761412"/>
            <a:ext cx="1600200" cy="48577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000"/>
              <a:buFont typeface="Malgun Gothic"/>
              <a:buNone/>
            </a:pPr>
            <a:fld id="{00000000-1234-1234-1234-123412341234}" type="slidenum">
              <a:rPr lang="en-US" sz="1000" b="1" i="0" u="none">
                <a:solidFill>
                  <a:srgbClr val="898989"/>
                </a:solidFill>
                <a:latin typeface="Malgun Gothic"/>
                <a:ea typeface="Malgun Gothic"/>
                <a:cs typeface="Malgun Gothic"/>
                <a:sym typeface="Malgun Gothic"/>
              </a:rPr>
              <a:t>1</a:t>
            </a:fld>
            <a:r>
              <a:rPr lang="en-US" sz="1000" b="1" i="0" u="none">
                <a:solidFill>
                  <a:srgbClr val="898989"/>
                </a:solidFill>
                <a:latin typeface="Malgun Gothic"/>
                <a:ea typeface="Malgun Gothic"/>
                <a:cs typeface="Malgun Gothic"/>
                <a:sym typeface="Malgun Gothic"/>
              </a:rPr>
              <a:t> of 4</a:t>
            </a:r>
            <a:endParaRPr/>
          </a:p>
        </p:txBody>
      </p:sp>
      <p:graphicFrame>
        <p:nvGraphicFramePr>
          <p:cNvPr id="97" name="Google Shape;97;p1"/>
          <p:cNvGraphicFramePr/>
          <p:nvPr>
            <p:extLst>
              <p:ext uri="{D42A27DB-BD31-4B8C-83A1-F6EECF244321}">
                <p14:modId xmlns:p14="http://schemas.microsoft.com/office/powerpoint/2010/main" val="3981418273"/>
              </p:ext>
            </p:extLst>
          </p:nvPr>
        </p:nvGraphicFramePr>
        <p:xfrm>
          <a:off x="437349" y="2535237"/>
          <a:ext cx="5935650" cy="820725"/>
        </p:xfrm>
        <a:graphic>
          <a:graphicData uri="http://schemas.openxmlformats.org/drawingml/2006/table">
            <a:tbl>
              <a:tblPr>
                <a:noFill/>
                <a:tableStyleId>{071A3743-64DF-4112-9E16-3AC89745F277}</a:tableStyleId>
              </a:tblPr>
              <a:tblGrid>
                <a:gridCol w="5935650">
                  <a:extLst>
                    <a:ext uri="{9D8B030D-6E8A-4147-A177-3AD203B41FA5}">
                      <a16:colId xmlns:a16="http://schemas.microsoft.com/office/drawing/2014/main" xmlns="" val="20000"/>
                    </a:ext>
                  </a:extLst>
                </a:gridCol>
              </a:tblGrid>
              <a:tr h="514350">
                <a:tc>
                  <a:txBody>
                    <a:bodyPr/>
                    <a:lstStyle/>
                    <a:p>
                      <a:pPr marL="0" marR="0" lvl="0" indent="0" algn="l" rtl="0">
                        <a:lnSpc>
                          <a:spcPct val="100000"/>
                        </a:lnSpc>
                        <a:spcBef>
                          <a:spcPts val="0"/>
                        </a:spcBef>
                        <a:spcAft>
                          <a:spcPts val="0"/>
                        </a:spcAft>
                        <a:buClr>
                          <a:srgbClr val="0070C0"/>
                        </a:buClr>
                        <a:buSzPts val="1100"/>
                        <a:buFont typeface="Malgun Gothic"/>
                        <a:buNone/>
                      </a:pPr>
                      <a:r>
                        <a:rPr lang="en-US" sz="1100" b="1" i="0" u="none" dirty="0">
                          <a:solidFill>
                            <a:srgbClr val="0070C0"/>
                          </a:solidFill>
                          <a:latin typeface="Open Sans"/>
                          <a:ea typeface="Open Sans"/>
                          <a:cs typeface="Open Sans"/>
                          <a:sym typeface="Open Sans"/>
                        </a:rPr>
                        <a:t>Ⅰ. PROGRAM TITLE :  </a:t>
                      </a:r>
                      <a:endParaRPr b="1" dirty="0">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100"/>
                        <a:buFont typeface="Malgun Gothic"/>
                        <a:buNone/>
                      </a:pPr>
                      <a:r>
                        <a:rPr lang="en-US" sz="1100" b="1" i="0" u="none" dirty="0" smtClean="0">
                          <a:solidFill>
                            <a:schemeClr val="dk1"/>
                          </a:solidFill>
                          <a:latin typeface="Open Sans"/>
                          <a:ea typeface="Open Sans"/>
                          <a:cs typeface="Open Sans"/>
                          <a:sym typeface="Open Sans"/>
                        </a:rPr>
                        <a:t>      2023 Online</a:t>
                      </a:r>
                      <a:r>
                        <a:rPr lang="en-US" sz="1100" b="1" i="0" u="none" baseline="0" dirty="0" smtClean="0">
                          <a:solidFill>
                            <a:schemeClr val="dk1"/>
                          </a:solidFill>
                          <a:latin typeface="Open Sans"/>
                          <a:ea typeface="Open Sans"/>
                          <a:cs typeface="Open Sans"/>
                          <a:sym typeface="Open Sans"/>
                        </a:rPr>
                        <a:t> </a:t>
                      </a:r>
                      <a:r>
                        <a:rPr lang="en-US" sz="1100" b="1" i="0" u="none" dirty="0" smtClean="0">
                          <a:solidFill>
                            <a:schemeClr val="dk1"/>
                          </a:solidFill>
                          <a:latin typeface="Open Sans"/>
                          <a:ea typeface="Open Sans"/>
                          <a:cs typeface="Open Sans"/>
                          <a:sym typeface="Open Sans"/>
                        </a:rPr>
                        <a:t>Training </a:t>
                      </a:r>
                      <a:r>
                        <a:rPr lang="en-US" sz="1100" b="1" i="0" u="none" dirty="0">
                          <a:solidFill>
                            <a:schemeClr val="dk1"/>
                          </a:solidFill>
                          <a:latin typeface="Open Sans"/>
                          <a:ea typeface="Open Sans"/>
                          <a:cs typeface="Open Sans"/>
                          <a:sym typeface="Open Sans"/>
                        </a:rPr>
                        <a:t>Program on </a:t>
                      </a:r>
                      <a:r>
                        <a:rPr lang="en-US" sz="1100" b="1" i="0" u="none" dirty="0" smtClean="0">
                          <a:solidFill>
                            <a:schemeClr val="dk1"/>
                          </a:solidFill>
                          <a:latin typeface="Open Sans"/>
                          <a:ea typeface="Open Sans"/>
                          <a:cs typeface="Open Sans"/>
                          <a:sym typeface="Open Sans"/>
                        </a:rPr>
                        <a:t>Caring City</a:t>
                      </a:r>
                      <a:endParaRPr b="1" dirty="0">
                        <a:latin typeface="Open Sans"/>
                        <a:ea typeface="Open Sans"/>
                        <a:cs typeface="Open Sans"/>
                        <a:sym typeface="Open Sans"/>
                      </a:endParaRPr>
                    </a:p>
                  </a:txBody>
                  <a:tcPr marL="91425" marR="91425" marT="45700" marB="45700" anchor="ctr"/>
                </a:tc>
                <a:extLst>
                  <a:ext uri="{0D108BD9-81ED-4DB2-BD59-A6C34878D82A}">
                    <a16:rowId xmlns:a16="http://schemas.microsoft.com/office/drawing/2014/main" xmlns="" val="10000"/>
                  </a:ext>
                </a:extLst>
              </a:tr>
              <a:tr h="306375">
                <a:tc>
                  <a:txBody>
                    <a:bodyPr/>
                    <a:lstStyle/>
                    <a:p>
                      <a:pPr marL="0" marR="0" lvl="0" indent="0" algn="l" rtl="0">
                        <a:lnSpc>
                          <a:spcPct val="100000"/>
                        </a:lnSpc>
                        <a:spcBef>
                          <a:spcPts val="0"/>
                        </a:spcBef>
                        <a:spcAft>
                          <a:spcPts val="0"/>
                        </a:spcAft>
                        <a:buClr>
                          <a:srgbClr val="0070C0"/>
                        </a:buClr>
                        <a:buSzPts val="1100"/>
                        <a:buFont typeface="Malgun Gothic"/>
                        <a:buNone/>
                      </a:pPr>
                      <a:r>
                        <a:rPr lang="en-US" sz="1100" b="1" i="0" u="none" dirty="0">
                          <a:solidFill>
                            <a:srgbClr val="0070C0"/>
                          </a:solidFill>
                          <a:latin typeface="Open Sans"/>
                          <a:ea typeface="Open Sans"/>
                          <a:cs typeface="Open Sans"/>
                          <a:sym typeface="Open Sans"/>
                        </a:rPr>
                        <a:t>Ⅱ. APPLICANT INFORMATION</a:t>
                      </a:r>
                      <a:endParaRPr b="1" dirty="0">
                        <a:latin typeface="Open Sans"/>
                        <a:ea typeface="Open Sans"/>
                        <a:cs typeface="Open Sans"/>
                        <a:sym typeface="Open Sans"/>
                      </a:endParaRPr>
                    </a:p>
                  </a:txBody>
                  <a:tcPr marL="91425" marR="91425" marT="45700" marB="45700"/>
                </a:tc>
                <a:extLst>
                  <a:ext uri="{0D108BD9-81ED-4DB2-BD59-A6C34878D82A}">
                    <a16:rowId xmlns:a16="http://schemas.microsoft.com/office/drawing/2014/main" xmlns="" val="10001"/>
                  </a:ext>
                </a:extLst>
              </a:tr>
            </a:tbl>
          </a:graphicData>
        </a:graphic>
      </p:graphicFrame>
      <p:graphicFrame>
        <p:nvGraphicFramePr>
          <p:cNvPr id="98" name="Google Shape;98;p1"/>
          <p:cNvGraphicFramePr/>
          <p:nvPr/>
        </p:nvGraphicFramePr>
        <p:xfrm>
          <a:off x="515950" y="3767463"/>
          <a:ext cx="5903875" cy="3906445"/>
        </p:xfrm>
        <a:graphic>
          <a:graphicData uri="http://schemas.openxmlformats.org/drawingml/2006/table">
            <a:tbl>
              <a:tblPr>
                <a:noFill/>
                <a:tableStyleId>{071A3743-64DF-4112-9E16-3AC89745F277}</a:tableStyleId>
              </a:tblPr>
              <a:tblGrid>
                <a:gridCol w="552450">
                  <a:extLst>
                    <a:ext uri="{9D8B030D-6E8A-4147-A177-3AD203B41FA5}">
                      <a16:colId xmlns:a16="http://schemas.microsoft.com/office/drawing/2014/main" xmlns="" val="20000"/>
                    </a:ext>
                  </a:extLst>
                </a:gridCol>
                <a:gridCol w="550850">
                  <a:extLst>
                    <a:ext uri="{9D8B030D-6E8A-4147-A177-3AD203B41FA5}">
                      <a16:colId xmlns:a16="http://schemas.microsoft.com/office/drawing/2014/main" xmlns="" val="20001"/>
                    </a:ext>
                  </a:extLst>
                </a:gridCol>
                <a:gridCol w="474650">
                  <a:extLst>
                    <a:ext uri="{9D8B030D-6E8A-4147-A177-3AD203B41FA5}">
                      <a16:colId xmlns:a16="http://schemas.microsoft.com/office/drawing/2014/main" xmlns="" val="20002"/>
                    </a:ext>
                  </a:extLst>
                </a:gridCol>
                <a:gridCol w="1443025">
                  <a:extLst>
                    <a:ext uri="{9D8B030D-6E8A-4147-A177-3AD203B41FA5}">
                      <a16:colId xmlns:a16="http://schemas.microsoft.com/office/drawing/2014/main" xmlns="" val="20003"/>
                    </a:ext>
                  </a:extLst>
                </a:gridCol>
                <a:gridCol w="1441450">
                  <a:extLst>
                    <a:ext uri="{9D8B030D-6E8A-4147-A177-3AD203B41FA5}">
                      <a16:colId xmlns:a16="http://schemas.microsoft.com/office/drawing/2014/main" xmlns="" val="20004"/>
                    </a:ext>
                  </a:extLst>
                </a:gridCol>
                <a:gridCol w="1441450">
                  <a:extLst>
                    <a:ext uri="{9D8B030D-6E8A-4147-A177-3AD203B41FA5}">
                      <a16:colId xmlns:a16="http://schemas.microsoft.com/office/drawing/2014/main" xmlns="" val="20005"/>
                    </a:ext>
                  </a:extLst>
                </a:gridCol>
              </a:tblGrid>
              <a:tr h="212725">
                <a:tc rowSpan="2" gridSpan="3">
                  <a:txBody>
                    <a:bodyPr/>
                    <a:lstStyle/>
                    <a:p>
                      <a:pPr marL="0" marR="0" lvl="0" indent="0" algn="ctr" rtl="0">
                        <a:lnSpc>
                          <a:spcPct val="123000"/>
                        </a:lnSpc>
                        <a:spcBef>
                          <a:spcPts val="0"/>
                        </a:spcBef>
                        <a:spcAft>
                          <a:spcPts val="0"/>
                        </a:spcAft>
                        <a:buClr>
                          <a:srgbClr val="000000"/>
                        </a:buClr>
                        <a:buSzPts val="1000"/>
                        <a:buFont typeface="Malgun Gothic"/>
                        <a:buNone/>
                      </a:pPr>
                      <a:r>
                        <a:rPr lang="en-US" sz="1000" i="0" u="none" strike="noStrike" cap="none">
                          <a:solidFill>
                            <a:srgbClr val="000000"/>
                          </a:solidFill>
                          <a:latin typeface="Open Sans"/>
                          <a:ea typeface="Open Sans"/>
                          <a:cs typeface="Open Sans"/>
                          <a:sym typeface="Open Sans"/>
                        </a:rPr>
                        <a:t>Name </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D9D9D9"/>
                    </a:solidFill>
                  </a:tcPr>
                </a:tc>
                <a:tc rowSpan="2" hMerge="1">
                  <a:txBody>
                    <a:bodyPr/>
                    <a:lstStyle/>
                    <a:p>
                      <a:endParaRPr lang="ko-KR"/>
                    </a:p>
                  </a:txBody>
                  <a:tcPr/>
                </a:tc>
                <a:tc rowSpan="2" hMerge="1">
                  <a:txBody>
                    <a:bodyPr/>
                    <a:lstStyle/>
                    <a:p>
                      <a:endParaRPr lang="ko-KR"/>
                    </a:p>
                  </a:txBody>
                  <a:tcPr/>
                </a:tc>
                <a:tc>
                  <a:txBody>
                    <a:bodyPr/>
                    <a:lstStyle/>
                    <a:p>
                      <a:pPr marL="0" marR="0" lvl="0" indent="0" algn="ctr" rtl="0">
                        <a:lnSpc>
                          <a:spcPct val="123000"/>
                        </a:lnSpc>
                        <a:spcBef>
                          <a:spcPts val="0"/>
                        </a:spcBef>
                        <a:spcAft>
                          <a:spcPts val="0"/>
                        </a:spcAft>
                        <a:buClr>
                          <a:srgbClr val="000000"/>
                        </a:buClr>
                        <a:buSzPts val="1000"/>
                        <a:buFont typeface="Malgun Gothic"/>
                        <a:buNone/>
                      </a:pPr>
                      <a:r>
                        <a:rPr lang="en-US" sz="1000" i="0" u="none" strike="noStrike" cap="none">
                          <a:solidFill>
                            <a:srgbClr val="000000"/>
                          </a:solidFill>
                          <a:latin typeface="Open Sans"/>
                          <a:ea typeface="Open Sans"/>
                          <a:cs typeface="Open Sans"/>
                          <a:sym typeface="Open Sans"/>
                        </a:rPr>
                        <a:t>First Name</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D9D9D9"/>
                    </a:solidFill>
                  </a:tcPr>
                </a:tc>
                <a:tc>
                  <a:txBody>
                    <a:bodyPr/>
                    <a:lstStyle/>
                    <a:p>
                      <a:pPr marL="0" marR="0" lvl="0" indent="0" algn="ctr" rtl="0">
                        <a:lnSpc>
                          <a:spcPct val="123000"/>
                        </a:lnSpc>
                        <a:spcBef>
                          <a:spcPts val="0"/>
                        </a:spcBef>
                        <a:spcAft>
                          <a:spcPts val="0"/>
                        </a:spcAft>
                        <a:buClr>
                          <a:srgbClr val="000000"/>
                        </a:buClr>
                        <a:buSzPts val="1000"/>
                        <a:buFont typeface="Malgun Gothic"/>
                        <a:buNone/>
                      </a:pPr>
                      <a:r>
                        <a:rPr lang="en-US" sz="1000" i="0" u="none" strike="noStrike" cap="none">
                          <a:solidFill>
                            <a:srgbClr val="000000"/>
                          </a:solidFill>
                          <a:latin typeface="Open Sans"/>
                          <a:ea typeface="Open Sans"/>
                          <a:cs typeface="Open Sans"/>
                          <a:sym typeface="Open Sans"/>
                        </a:rPr>
                        <a:t>Middle Name</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D9D9D9"/>
                    </a:solidFill>
                  </a:tcPr>
                </a:tc>
                <a:tc>
                  <a:txBody>
                    <a:bodyPr/>
                    <a:lstStyle/>
                    <a:p>
                      <a:pPr marL="0" marR="0" lvl="0" indent="0" algn="ctr" rtl="0">
                        <a:lnSpc>
                          <a:spcPct val="123000"/>
                        </a:lnSpc>
                        <a:spcBef>
                          <a:spcPts val="0"/>
                        </a:spcBef>
                        <a:spcAft>
                          <a:spcPts val="0"/>
                        </a:spcAft>
                        <a:buClr>
                          <a:srgbClr val="000000"/>
                        </a:buClr>
                        <a:buSzPts val="1000"/>
                        <a:buFont typeface="Malgun Gothic"/>
                        <a:buNone/>
                      </a:pPr>
                      <a:r>
                        <a:rPr lang="en-US" sz="1000" i="0" u="none" strike="noStrike" cap="none">
                          <a:solidFill>
                            <a:srgbClr val="000000"/>
                          </a:solidFill>
                          <a:latin typeface="Open Sans"/>
                          <a:ea typeface="Open Sans"/>
                          <a:cs typeface="Open Sans"/>
                          <a:sym typeface="Open Sans"/>
                        </a:rPr>
                        <a:t>Last Name</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D9D9D9"/>
                    </a:solidFill>
                  </a:tcPr>
                </a:tc>
                <a:extLst>
                  <a:ext uri="{0D108BD9-81ED-4DB2-BD59-A6C34878D82A}">
                    <a16:rowId xmlns:a16="http://schemas.microsoft.com/office/drawing/2014/main" xmlns="" val="10000"/>
                  </a:ext>
                </a:extLst>
              </a:tr>
              <a:tr h="214300">
                <a:tc gridSpan="3" vMerge="1">
                  <a:txBody>
                    <a:bodyPr/>
                    <a:lstStyle/>
                    <a:p>
                      <a:endParaRPr lang="ko-KR"/>
                    </a:p>
                  </a:txBody>
                  <a:tcPr/>
                </a:tc>
                <a:tc hMerge="1" vMerge="1">
                  <a:txBody>
                    <a:bodyPr/>
                    <a:lstStyle/>
                    <a:p>
                      <a:endParaRPr lang="ko-KR"/>
                    </a:p>
                  </a:txBody>
                  <a:tcPr/>
                </a:tc>
                <a:tc hMerge="1" vMerge="1">
                  <a:txBody>
                    <a:bodyPr/>
                    <a:lstStyle/>
                    <a:p>
                      <a:endParaRPr lang="ko-KR"/>
                    </a:p>
                  </a:txBody>
                  <a:tcPr/>
                </a:tc>
                <a:tc>
                  <a:txBody>
                    <a:bodyPr/>
                    <a:lstStyle/>
                    <a:p>
                      <a:pPr marL="0" marR="0" lvl="0" indent="0" algn="l" rtl="0">
                        <a:spcBef>
                          <a:spcPts val="0"/>
                        </a:spcBef>
                        <a:spcAft>
                          <a:spcPts val="0"/>
                        </a:spcAft>
                        <a:buNone/>
                      </a:pPr>
                      <a:endParaRPr sz="1800">
                        <a:solidFill>
                          <a:schemeClr val="dk1"/>
                        </a:solidFill>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endParaRPr sz="1800">
                        <a:solidFill>
                          <a:schemeClr val="dk1"/>
                        </a:solidFill>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endParaRPr sz="1800">
                        <a:solidFill>
                          <a:schemeClr val="dk1"/>
                        </a:solidFill>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chemeClr val="lt1"/>
                    </a:solidFill>
                  </a:tcPr>
                </a:tc>
                <a:extLst>
                  <a:ext uri="{0D108BD9-81ED-4DB2-BD59-A6C34878D82A}">
                    <a16:rowId xmlns:a16="http://schemas.microsoft.com/office/drawing/2014/main" xmlns="" val="10001"/>
                  </a:ext>
                </a:extLst>
              </a:tr>
              <a:tr h="212725">
                <a:tc gridSpan="3">
                  <a:txBody>
                    <a:bodyPr/>
                    <a:lstStyle/>
                    <a:p>
                      <a:pPr marL="0" marR="0" lvl="0" indent="0" algn="ctr" rtl="0">
                        <a:lnSpc>
                          <a:spcPct val="123000"/>
                        </a:lnSpc>
                        <a:spcBef>
                          <a:spcPts val="0"/>
                        </a:spcBef>
                        <a:spcAft>
                          <a:spcPts val="0"/>
                        </a:spcAft>
                        <a:buClr>
                          <a:srgbClr val="000000"/>
                        </a:buClr>
                        <a:buSzPts val="1000"/>
                        <a:buFont typeface="Malgun Gothic"/>
                        <a:buNone/>
                      </a:pPr>
                      <a:r>
                        <a:rPr lang="en-US" sz="1000" i="0" u="none">
                          <a:solidFill>
                            <a:srgbClr val="000000"/>
                          </a:solidFill>
                          <a:latin typeface="Open Sans"/>
                          <a:ea typeface="Open Sans"/>
                          <a:cs typeface="Open Sans"/>
                          <a:sym typeface="Open Sans"/>
                        </a:rPr>
                        <a:t>Date of Birth</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D9D9D9"/>
                    </a:solidFill>
                  </a:tcPr>
                </a:tc>
                <a:tc hMerge="1">
                  <a:txBody>
                    <a:bodyPr/>
                    <a:lstStyle/>
                    <a:p>
                      <a:endParaRPr lang="ko-KR"/>
                    </a:p>
                  </a:txBody>
                  <a:tcPr/>
                </a:tc>
                <a:tc hMerge="1">
                  <a:txBody>
                    <a:bodyPr/>
                    <a:lstStyle/>
                    <a:p>
                      <a:endParaRPr lang="ko-KR"/>
                    </a:p>
                  </a:txBody>
                  <a:tcPr/>
                </a:tc>
                <a:tc rowSpan="2">
                  <a:txBody>
                    <a:bodyPr/>
                    <a:lstStyle/>
                    <a:p>
                      <a:pPr marL="0" marR="0" lvl="0" indent="0" algn="ctr" rtl="0">
                        <a:lnSpc>
                          <a:spcPct val="123000"/>
                        </a:lnSpc>
                        <a:spcBef>
                          <a:spcPts val="0"/>
                        </a:spcBef>
                        <a:spcAft>
                          <a:spcPts val="0"/>
                        </a:spcAft>
                        <a:buClr>
                          <a:srgbClr val="000000"/>
                        </a:buClr>
                        <a:buSzPts val="1000"/>
                        <a:buFont typeface="Malgun Gothic"/>
                        <a:buNone/>
                      </a:pPr>
                      <a:r>
                        <a:rPr lang="en-US" sz="1000" i="0" u="none">
                          <a:solidFill>
                            <a:srgbClr val="000000"/>
                          </a:solidFill>
                          <a:latin typeface="Open Sans"/>
                          <a:ea typeface="Open Sans"/>
                          <a:cs typeface="Open Sans"/>
                          <a:sym typeface="Open Sans"/>
                        </a:rPr>
                        <a:t>City/Locality</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D9D9D9"/>
                    </a:solidFill>
                  </a:tcPr>
                </a:tc>
                <a:tc rowSpan="2">
                  <a:txBody>
                    <a:bodyPr/>
                    <a:lstStyle/>
                    <a:p>
                      <a:pPr marL="0" marR="0" lvl="0" indent="0" algn="ctr" rtl="0">
                        <a:lnSpc>
                          <a:spcPct val="123000"/>
                        </a:lnSpc>
                        <a:spcBef>
                          <a:spcPts val="0"/>
                        </a:spcBef>
                        <a:spcAft>
                          <a:spcPts val="0"/>
                        </a:spcAft>
                        <a:buClr>
                          <a:srgbClr val="000000"/>
                        </a:buClr>
                        <a:buSzPts val="1000"/>
                        <a:buFont typeface="Malgun Gothic"/>
                        <a:buNone/>
                      </a:pPr>
                      <a:r>
                        <a:rPr lang="en-US" sz="1000" i="0" u="none">
                          <a:solidFill>
                            <a:srgbClr val="000000"/>
                          </a:solidFill>
                          <a:latin typeface="Open Sans"/>
                          <a:ea typeface="Open Sans"/>
                          <a:cs typeface="Open Sans"/>
                          <a:sym typeface="Open Sans"/>
                        </a:rPr>
                        <a:t>Nationality</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D9D9D9"/>
                    </a:solidFill>
                  </a:tcPr>
                </a:tc>
                <a:tc rowSpan="2">
                  <a:txBody>
                    <a:bodyPr/>
                    <a:lstStyle/>
                    <a:p>
                      <a:pPr marL="0" marR="0" lvl="0" indent="0" algn="ctr" rtl="0">
                        <a:lnSpc>
                          <a:spcPct val="123000"/>
                        </a:lnSpc>
                        <a:spcBef>
                          <a:spcPts val="0"/>
                        </a:spcBef>
                        <a:spcAft>
                          <a:spcPts val="0"/>
                        </a:spcAft>
                        <a:buClr>
                          <a:srgbClr val="000000"/>
                        </a:buClr>
                        <a:buSzPts val="1000"/>
                        <a:buFont typeface="Malgun Gothic"/>
                        <a:buNone/>
                      </a:pPr>
                      <a:r>
                        <a:rPr lang="en-US" sz="1000" i="0" u="none">
                          <a:solidFill>
                            <a:srgbClr val="000000"/>
                          </a:solidFill>
                          <a:latin typeface="Open Sans"/>
                          <a:ea typeface="Open Sans"/>
                          <a:cs typeface="Open Sans"/>
                          <a:sym typeface="Open Sans"/>
                        </a:rPr>
                        <a:t>Gender</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D9D9D9"/>
                    </a:solidFill>
                  </a:tcPr>
                </a:tc>
                <a:extLst>
                  <a:ext uri="{0D108BD9-81ED-4DB2-BD59-A6C34878D82A}">
                    <a16:rowId xmlns:a16="http://schemas.microsoft.com/office/drawing/2014/main" xmlns="" val="10002"/>
                  </a:ext>
                </a:extLst>
              </a:tr>
              <a:tr h="212725">
                <a:tc>
                  <a:txBody>
                    <a:bodyPr/>
                    <a:lstStyle/>
                    <a:p>
                      <a:pPr marL="0" marR="0" lvl="0" indent="0" algn="ctr" rtl="0">
                        <a:lnSpc>
                          <a:spcPct val="123000"/>
                        </a:lnSpc>
                        <a:spcBef>
                          <a:spcPts val="0"/>
                        </a:spcBef>
                        <a:spcAft>
                          <a:spcPts val="0"/>
                        </a:spcAft>
                        <a:buClr>
                          <a:srgbClr val="000000"/>
                        </a:buClr>
                        <a:buSzPts val="1000"/>
                        <a:buFont typeface="Malgun Gothic"/>
                        <a:buNone/>
                      </a:pPr>
                      <a:r>
                        <a:rPr lang="en-US" sz="1000" i="0" u="none">
                          <a:solidFill>
                            <a:srgbClr val="000000"/>
                          </a:solidFill>
                          <a:latin typeface="Open Sans"/>
                          <a:ea typeface="Open Sans"/>
                          <a:cs typeface="Open Sans"/>
                          <a:sym typeface="Open Sans"/>
                        </a:rPr>
                        <a:t>Day</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D9D9D9"/>
                    </a:solidFill>
                  </a:tcPr>
                </a:tc>
                <a:tc>
                  <a:txBody>
                    <a:bodyPr/>
                    <a:lstStyle/>
                    <a:p>
                      <a:pPr marL="0" marR="0" lvl="0" indent="0" algn="ctr" rtl="0">
                        <a:lnSpc>
                          <a:spcPct val="123000"/>
                        </a:lnSpc>
                        <a:spcBef>
                          <a:spcPts val="0"/>
                        </a:spcBef>
                        <a:spcAft>
                          <a:spcPts val="0"/>
                        </a:spcAft>
                        <a:buClr>
                          <a:srgbClr val="000000"/>
                        </a:buClr>
                        <a:buSzPts val="1000"/>
                        <a:buFont typeface="Malgun Gothic"/>
                        <a:buNone/>
                      </a:pPr>
                      <a:r>
                        <a:rPr lang="en-US" sz="1000" i="0" u="none">
                          <a:solidFill>
                            <a:srgbClr val="000000"/>
                          </a:solidFill>
                          <a:latin typeface="Open Sans"/>
                          <a:ea typeface="Open Sans"/>
                          <a:cs typeface="Open Sans"/>
                          <a:sym typeface="Open Sans"/>
                        </a:rPr>
                        <a:t>Month</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D9D9D9"/>
                    </a:solidFill>
                  </a:tcPr>
                </a:tc>
                <a:tc>
                  <a:txBody>
                    <a:bodyPr/>
                    <a:lstStyle/>
                    <a:p>
                      <a:pPr marL="0" marR="0" lvl="0" indent="0" algn="ctr" rtl="0">
                        <a:lnSpc>
                          <a:spcPct val="123000"/>
                        </a:lnSpc>
                        <a:spcBef>
                          <a:spcPts val="0"/>
                        </a:spcBef>
                        <a:spcAft>
                          <a:spcPts val="0"/>
                        </a:spcAft>
                        <a:buClr>
                          <a:srgbClr val="000000"/>
                        </a:buClr>
                        <a:buSzPts val="1000"/>
                        <a:buFont typeface="Malgun Gothic"/>
                        <a:buNone/>
                      </a:pPr>
                      <a:r>
                        <a:rPr lang="en-US" sz="1000" i="0" u="none">
                          <a:solidFill>
                            <a:srgbClr val="000000"/>
                          </a:solidFill>
                          <a:latin typeface="Open Sans"/>
                          <a:ea typeface="Open Sans"/>
                          <a:cs typeface="Open Sans"/>
                          <a:sym typeface="Open Sans"/>
                        </a:rPr>
                        <a:t>Year</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D9D9D9"/>
                    </a:solidFill>
                  </a:tcPr>
                </a:tc>
                <a:tc vMerge="1">
                  <a:txBody>
                    <a:bodyPr/>
                    <a:lstStyle/>
                    <a:p>
                      <a:endParaRPr lang="ko-KR"/>
                    </a:p>
                  </a:txBody>
                  <a:tcPr/>
                </a:tc>
                <a:tc vMerge="1">
                  <a:txBody>
                    <a:bodyPr/>
                    <a:lstStyle/>
                    <a:p>
                      <a:endParaRPr lang="ko-KR"/>
                    </a:p>
                  </a:txBody>
                  <a:tcPr/>
                </a:tc>
                <a:tc vMerge="1">
                  <a:txBody>
                    <a:bodyPr/>
                    <a:lstStyle/>
                    <a:p>
                      <a:endParaRPr lang="ko-KR"/>
                    </a:p>
                  </a:txBody>
                  <a:tcPr/>
                </a:tc>
                <a:extLst>
                  <a:ext uri="{0D108BD9-81ED-4DB2-BD59-A6C34878D82A}">
                    <a16:rowId xmlns:a16="http://schemas.microsoft.com/office/drawing/2014/main" xmlns="" val="10003"/>
                  </a:ext>
                </a:extLst>
              </a:tr>
              <a:tr h="317500">
                <a:tc>
                  <a:txBody>
                    <a:bodyPr/>
                    <a:lstStyle/>
                    <a:p>
                      <a:pPr marL="0" marR="0" lvl="0" indent="0" algn="just" rtl="0">
                        <a:lnSpc>
                          <a:spcPct val="123000"/>
                        </a:lnSpc>
                        <a:spcBef>
                          <a:spcPts val="0"/>
                        </a:spcBef>
                        <a:spcAft>
                          <a:spcPts val="0"/>
                        </a:spcAft>
                        <a:buClr>
                          <a:srgbClr val="7F7F7F"/>
                        </a:buClr>
                        <a:buSzPts val="1000"/>
                        <a:buFont typeface="Malgun Gothic"/>
                        <a:buNone/>
                      </a:pPr>
                      <a:r>
                        <a:rPr lang="en-US" sz="1000" i="0" u="none">
                          <a:solidFill>
                            <a:srgbClr val="7F7F7F"/>
                          </a:solidFill>
                          <a:latin typeface="Open Sans"/>
                          <a:ea typeface="Open Sans"/>
                          <a:cs typeface="Open Sans"/>
                          <a:sym typeface="Open Sans"/>
                        </a:rPr>
                        <a:t>    DD</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tcPr>
                </a:tc>
                <a:tc>
                  <a:txBody>
                    <a:bodyPr/>
                    <a:lstStyle/>
                    <a:p>
                      <a:pPr marL="0" marR="0" lvl="0" indent="0" algn="just" rtl="0">
                        <a:lnSpc>
                          <a:spcPct val="123000"/>
                        </a:lnSpc>
                        <a:spcBef>
                          <a:spcPts val="0"/>
                        </a:spcBef>
                        <a:spcAft>
                          <a:spcPts val="0"/>
                        </a:spcAft>
                        <a:buClr>
                          <a:srgbClr val="7F7F7F"/>
                        </a:buClr>
                        <a:buSzPts val="1000"/>
                        <a:buFont typeface="Malgun Gothic"/>
                        <a:buNone/>
                      </a:pPr>
                      <a:r>
                        <a:rPr lang="en-US" sz="1000" i="0" u="none">
                          <a:solidFill>
                            <a:srgbClr val="7F7F7F"/>
                          </a:solidFill>
                          <a:latin typeface="Open Sans"/>
                          <a:ea typeface="Open Sans"/>
                          <a:cs typeface="Open Sans"/>
                          <a:sym typeface="Open Sans"/>
                        </a:rPr>
                        <a:t>   MM</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tcPr>
                </a:tc>
                <a:tc>
                  <a:txBody>
                    <a:bodyPr/>
                    <a:lstStyle/>
                    <a:p>
                      <a:pPr marL="0" marR="0" lvl="0" indent="0" algn="just" rtl="0">
                        <a:lnSpc>
                          <a:spcPct val="123000"/>
                        </a:lnSpc>
                        <a:spcBef>
                          <a:spcPts val="0"/>
                        </a:spcBef>
                        <a:spcAft>
                          <a:spcPts val="0"/>
                        </a:spcAft>
                        <a:buClr>
                          <a:srgbClr val="7F7F7F"/>
                        </a:buClr>
                        <a:buSzPts val="1000"/>
                        <a:buFont typeface="Malgun Gothic"/>
                        <a:buNone/>
                      </a:pPr>
                      <a:r>
                        <a:rPr lang="en-US" sz="1000" i="0" u="none">
                          <a:solidFill>
                            <a:srgbClr val="7F7F7F"/>
                          </a:solidFill>
                          <a:latin typeface="Open Sans"/>
                          <a:ea typeface="Open Sans"/>
                          <a:cs typeface="Open Sans"/>
                          <a:sym typeface="Open Sans"/>
                        </a:rPr>
                        <a:t>  YYYY</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tcPr>
                </a:tc>
                <a:tc>
                  <a:txBody>
                    <a:bodyPr/>
                    <a:lstStyle/>
                    <a:p>
                      <a:pPr marL="0" marR="0" lvl="0" indent="0" algn="l" rtl="0">
                        <a:spcBef>
                          <a:spcPts val="0"/>
                        </a:spcBef>
                        <a:spcAft>
                          <a:spcPts val="0"/>
                        </a:spcAft>
                        <a:buNone/>
                      </a:pPr>
                      <a:endParaRPr sz="1800">
                        <a:solidFill>
                          <a:schemeClr val="dk1"/>
                        </a:solidFill>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tcPr>
                </a:tc>
                <a:tc>
                  <a:txBody>
                    <a:bodyPr/>
                    <a:lstStyle/>
                    <a:p>
                      <a:pPr marL="0" marR="0" lvl="0" indent="0" algn="l" rtl="0">
                        <a:spcBef>
                          <a:spcPts val="0"/>
                        </a:spcBef>
                        <a:spcAft>
                          <a:spcPts val="0"/>
                        </a:spcAft>
                        <a:buNone/>
                      </a:pPr>
                      <a:endParaRPr sz="1800">
                        <a:solidFill>
                          <a:schemeClr val="dk1"/>
                        </a:solidFill>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000"/>
                        <a:buFont typeface="Malgun Gothic"/>
                        <a:buNone/>
                      </a:pPr>
                      <a:r>
                        <a:rPr lang="en-US" sz="1000" i="0" u="none">
                          <a:solidFill>
                            <a:srgbClr val="000000"/>
                          </a:solidFill>
                          <a:latin typeface="Open Sans"/>
                          <a:ea typeface="Open Sans"/>
                          <a:cs typeface="Open Sans"/>
                          <a:sym typeface="Open Sans"/>
                        </a:rPr>
                        <a:t>  □ Male  □ Female</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tcPr>
                </a:tc>
                <a:extLst>
                  <a:ext uri="{0D108BD9-81ED-4DB2-BD59-A6C34878D82A}">
                    <a16:rowId xmlns:a16="http://schemas.microsoft.com/office/drawing/2014/main" xmlns="" val="10004"/>
                  </a:ext>
                </a:extLst>
              </a:tr>
              <a:tr h="274625">
                <a:tc gridSpan="3">
                  <a:txBody>
                    <a:bodyPr/>
                    <a:lstStyle/>
                    <a:p>
                      <a:pPr marL="0" marR="0" lvl="0" indent="0" algn="ctr" rtl="0">
                        <a:lnSpc>
                          <a:spcPct val="123000"/>
                        </a:lnSpc>
                        <a:spcBef>
                          <a:spcPts val="0"/>
                        </a:spcBef>
                        <a:spcAft>
                          <a:spcPts val="0"/>
                        </a:spcAft>
                        <a:buClr>
                          <a:srgbClr val="000000"/>
                        </a:buClr>
                        <a:buSzPts val="1000"/>
                        <a:buFont typeface="Malgun Gothic"/>
                        <a:buNone/>
                      </a:pPr>
                      <a:r>
                        <a:rPr lang="en-US" sz="1000" i="0" u="none">
                          <a:solidFill>
                            <a:srgbClr val="000000"/>
                          </a:solidFill>
                          <a:latin typeface="Open Sans"/>
                          <a:ea typeface="Open Sans"/>
                          <a:cs typeface="Open Sans"/>
                          <a:sym typeface="Open Sans"/>
                        </a:rPr>
                        <a:t>Position (job title)</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F2F2F2"/>
                    </a:solidFill>
                  </a:tcPr>
                </a:tc>
                <a:tc hMerge="1">
                  <a:txBody>
                    <a:bodyPr/>
                    <a:lstStyle/>
                    <a:p>
                      <a:endParaRPr lang="ko-KR"/>
                    </a:p>
                  </a:txBody>
                  <a:tcPr/>
                </a:tc>
                <a:tc hMerge="1">
                  <a:txBody>
                    <a:bodyPr/>
                    <a:lstStyle/>
                    <a:p>
                      <a:endParaRPr lang="ko-KR"/>
                    </a:p>
                  </a:txBody>
                  <a:tcPr/>
                </a:tc>
                <a:tc gridSpan="3">
                  <a:txBody>
                    <a:bodyPr/>
                    <a:lstStyle/>
                    <a:p>
                      <a:pPr marL="0" marR="0" lvl="0" indent="0" algn="l" rtl="0">
                        <a:lnSpc>
                          <a:spcPct val="100000"/>
                        </a:lnSpc>
                        <a:spcBef>
                          <a:spcPts val="0"/>
                        </a:spcBef>
                        <a:spcAft>
                          <a:spcPts val="0"/>
                        </a:spcAft>
                        <a:buClr>
                          <a:schemeClr val="dk1"/>
                        </a:buClr>
                        <a:buSzPts val="1000"/>
                        <a:buFont typeface="Malgun Gothic"/>
                        <a:buNone/>
                      </a:pPr>
                      <a:r>
                        <a:rPr lang="en-US" sz="1000" i="0" u="none">
                          <a:solidFill>
                            <a:schemeClr val="dk1"/>
                          </a:solidFill>
                          <a:latin typeface="Open Sans"/>
                          <a:ea typeface="Open Sans"/>
                          <a:cs typeface="Open Sans"/>
                          <a:sym typeface="Open Sans"/>
                        </a:rPr>
                        <a:t>  </a:t>
                      </a:r>
                      <a:r>
                        <a:rPr lang="en-US" sz="1000" i="1" u="none">
                          <a:solidFill>
                            <a:srgbClr val="7F7F7F"/>
                          </a:solidFill>
                          <a:latin typeface="Open Sans"/>
                          <a:ea typeface="Open Sans"/>
                          <a:cs typeface="Open Sans"/>
                          <a:sym typeface="Open Sans"/>
                        </a:rPr>
                        <a:t>ig) manager, director… etc</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tcPr>
                </a:tc>
                <a:tc hMerge="1">
                  <a:txBody>
                    <a:bodyPr/>
                    <a:lstStyle/>
                    <a:p>
                      <a:endParaRPr lang="ko-KR"/>
                    </a:p>
                  </a:txBody>
                  <a:tcPr/>
                </a:tc>
                <a:tc hMerge="1">
                  <a:txBody>
                    <a:bodyPr/>
                    <a:lstStyle/>
                    <a:p>
                      <a:endParaRPr lang="ko-KR"/>
                    </a:p>
                  </a:txBody>
                  <a:tcPr/>
                </a:tc>
                <a:extLst>
                  <a:ext uri="{0D108BD9-81ED-4DB2-BD59-A6C34878D82A}">
                    <a16:rowId xmlns:a16="http://schemas.microsoft.com/office/drawing/2014/main" xmlns="" val="10005"/>
                  </a:ext>
                </a:extLst>
              </a:tr>
              <a:tr h="274625">
                <a:tc gridSpan="3">
                  <a:txBody>
                    <a:bodyPr/>
                    <a:lstStyle/>
                    <a:p>
                      <a:pPr marL="0" marR="0" lvl="0" indent="0" algn="ctr" rtl="0">
                        <a:lnSpc>
                          <a:spcPct val="100000"/>
                        </a:lnSpc>
                        <a:spcBef>
                          <a:spcPts val="0"/>
                        </a:spcBef>
                        <a:spcAft>
                          <a:spcPts val="0"/>
                        </a:spcAft>
                        <a:buClr>
                          <a:schemeClr val="dk1"/>
                        </a:buClr>
                        <a:buSzPts val="1000"/>
                        <a:buFont typeface="Malgun Gothic"/>
                        <a:buNone/>
                      </a:pPr>
                      <a:r>
                        <a:rPr lang="en-US" sz="1000" i="0" u="none">
                          <a:solidFill>
                            <a:schemeClr val="dk1"/>
                          </a:solidFill>
                          <a:latin typeface="Open Sans"/>
                          <a:ea typeface="Open Sans"/>
                          <a:cs typeface="Open Sans"/>
                          <a:sym typeface="Open Sans"/>
                        </a:rPr>
                        <a:t> Division/Department</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F2F2F2"/>
                    </a:solidFill>
                  </a:tcPr>
                </a:tc>
                <a:tc hMerge="1">
                  <a:txBody>
                    <a:bodyPr/>
                    <a:lstStyle/>
                    <a:p>
                      <a:endParaRPr lang="ko-KR"/>
                    </a:p>
                  </a:txBody>
                  <a:tcPr/>
                </a:tc>
                <a:tc hMerge="1">
                  <a:txBody>
                    <a:bodyPr/>
                    <a:lstStyle/>
                    <a:p>
                      <a:endParaRPr lang="ko-KR"/>
                    </a:p>
                  </a:txBody>
                  <a:tcPr/>
                </a:tc>
                <a:tc gridSpan="3">
                  <a:txBody>
                    <a:bodyPr/>
                    <a:lstStyle/>
                    <a:p>
                      <a:pPr marL="0" marR="0" lvl="0" indent="0" algn="l" rtl="0">
                        <a:lnSpc>
                          <a:spcPct val="100000"/>
                        </a:lnSpc>
                        <a:spcBef>
                          <a:spcPts val="0"/>
                        </a:spcBef>
                        <a:spcAft>
                          <a:spcPts val="0"/>
                        </a:spcAft>
                        <a:buClr>
                          <a:schemeClr val="dk1"/>
                        </a:buClr>
                        <a:buSzPts val="1000"/>
                        <a:buFont typeface="Malgun Gothic"/>
                        <a:buNone/>
                      </a:pPr>
                      <a:r>
                        <a:rPr lang="en-US" sz="1000" i="0" u="none">
                          <a:solidFill>
                            <a:schemeClr val="dk1"/>
                          </a:solidFill>
                          <a:latin typeface="Open Sans"/>
                          <a:ea typeface="Open Sans"/>
                          <a:cs typeface="Open Sans"/>
                          <a:sym typeface="Open Sans"/>
                        </a:rPr>
                        <a:t>  </a:t>
                      </a:r>
                      <a:r>
                        <a:rPr lang="en-US" sz="1000" i="1" u="none">
                          <a:solidFill>
                            <a:srgbClr val="7F7F7F"/>
                          </a:solidFill>
                          <a:latin typeface="Open Sans"/>
                          <a:ea typeface="Open Sans"/>
                          <a:cs typeface="Open Sans"/>
                          <a:sym typeface="Open Sans"/>
                        </a:rPr>
                        <a:t>ig) IT infrastructure division</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tcPr>
                </a:tc>
                <a:tc hMerge="1">
                  <a:txBody>
                    <a:bodyPr/>
                    <a:lstStyle/>
                    <a:p>
                      <a:endParaRPr lang="ko-KR"/>
                    </a:p>
                  </a:txBody>
                  <a:tcPr/>
                </a:tc>
                <a:tc hMerge="1">
                  <a:txBody>
                    <a:bodyPr/>
                    <a:lstStyle/>
                    <a:p>
                      <a:endParaRPr lang="ko-KR"/>
                    </a:p>
                  </a:txBody>
                  <a:tcPr/>
                </a:tc>
                <a:extLst>
                  <a:ext uri="{0D108BD9-81ED-4DB2-BD59-A6C34878D82A}">
                    <a16:rowId xmlns:a16="http://schemas.microsoft.com/office/drawing/2014/main" xmlns="" val="10006"/>
                  </a:ext>
                </a:extLst>
              </a:tr>
              <a:tr h="274625">
                <a:tc gridSpan="3">
                  <a:txBody>
                    <a:bodyPr/>
                    <a:lstStyle/>
                    <a:p>
                      <a:pPr marL="0" marR="0" lvl="0" indent="0" algn="ctr" rtl="0">
                        <a:lnSpc>
                          <a:spcPct val="123000"/>
                        </a:lnSpc>
                        <a:spcBef>
                          <a:spcPts val="0"/>
                        </a:spcBef>
                        <a:spcAft>
                          <a:spcPts val="0"/>
                        </a:spcAft>
                        <a:buClr>
                          <a:schemeClr val="dk1"/>
                        </a:buClr>
                        <a:buSzPts val="1000"/>
                        <a:buFont typeface="Malgun Gothic"/>
                        <a:buNone/>
                      </a:pPr>
                      <a:r>
                        <a:rPr lang="en-US" sz="1000" i="0" u="none">
                          <a:solidFill>
                            <a:schemeClr val="dk1"/>
                          </a:solidFill>
                          <a:latin typeface="Open Sans"/>
                          <a:ea typeface="Open Sans"/>
                          <a:cs typeface="Open Sans"/>
                          <a:sym typeface="Open Sans"/>
                        </a:rPr>
                        <a:t>Organi</a:t>
                      </a:r>
                      <a:r>
                        <a:rPr lang="en-US" sz="1000">
                          <a:solidFill>
                            <a:schemeClr val="dk1"/>
                          </a:solidFill>
                          <a:latin typeface="Open Sans"/>
                          <a:ea typeface="Open Sans"/>
                          <a:cs typeface="Open Sans"/>
                          <a:sym typeface="Open Sans"/>
                        </a:rPr>
                        <a:t>s</a:t>
                      </a:r>
                      <a:r>
                        <a:rPr lang="en-US" sz="1000" i="0" u="none">
                          <a:solidFill>
                            <a:schemeClr val="dk1"/>
                          </a:solidFill>
                          <a:latin typeface="Open Sans"/>
                          <a:ea typeface="Open Sans"/>
                          <a:cs typeface="Open Sans"/>
                          <a:sym typeface="Open Sans"/>
                        </a:rPr>
                        <a:t>ation</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F2F2F2"/>
                    </a:solidFill>
                  </a:tcPr>
                </a:tc>
                <a:tc hMerge="1">
                  <a:txBody>
                    <a:bodyPr/>
                    <a:lstStyle/>
                    <a:p>
                      <a:endParaRPr lang="ko-KR"/>
                    </a:p>
                  </a:txBody>
                  <a:tcPr/>
                </a:tc>
                <a:tc hMerge="1">
                  <a:txBody>
                    <a:bodyPr/>
                    <a:lstStyle/>
                    <a:p>
                      <a:endParaRPr lang="ko-KR"/>
                    </a:p>
                  </a:txBody>
                  <a:tcPr/>
                </a:tc>
                <a:tc gridSpan="3">
                  <a:txBody>
                    <a:bodyPr/>
                    <a:lstStyle/>
                    <a:p>
                      <a:pPr marL="0" marR="0" lvl="0" indent="0" algn="l" rtl="0">
                        <a:lnSpc>
                          <a:spcPct val="100000"/>
                        </a:lnSpc>
                        <a:spcBef>
                          <a:spcPts val="0"/>
                        </a:spcBef>
                        <a:spcAft>
                          <a:spcPts val="0"/>
                        </a:spcAft>
                        <a:buClr>
                          <a:schemeClr val="dk1"/>
                        </a:buClr>
                        <a:buSzPts val="1000"/>
                        <a:buFont typeface="Malgun Gothic"/>
                        <a:buNone/>
                      </a:pPr>
                      <a:r>
                        <a:rPr lang="en-US" sz="1000" i="0" u="none">
                          <a:solidFill>
                            <a:schemeClr val="dk1"/>
                          </a:solidFill>
                          <a:latin typeface="Open Sans"/>
                          <a:ea typeface="Open Sans"/>
                          <a:cs typeface="Open Sans"/>
                          <a:sym typeface="Open Sans"/>
                        </a:rPr>
                        <a:t>  </a:t>
                      </a:r>
                      <a:r>
                        <a:rPr lang="en-US" sz="1000" i="1" u="none">
                          <a:solidFill>
                            <a:srgbClr val="7F7F7F"/>
                          </a:solidFill>
                          <a:latin typeface="Open Sans"/>
                          <a:ea typeface="Open Sans"/>
                          <a:cs typeface="Open Sans"/>
                          <a:sym typeface="Open Sans"/>
                        </a:rPr>
                        <a:t>ig) Government of Mexico City </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tcPr>
                </a:tc>
                <a:tc hMerge="1">
                  <a:txBody>
                    <a:bodyPr/>
                    <a:lstStyle/>
                    <a:p>
                      <a:endParaRPr lang="ko-KR"/>
                    </a:p>
                  </a:txBody>
                  <a:tcPr/>
                </a:tc>
                <a:tc hMerge="1">
                  <a:txBody>
                    <a:bodyPr/>
                    <a:lstStyle/>
                    <a:p>
                      <a:endParaRPr lang="ko-KR"/>
                    </a:p>
                  </a:txBody>
                  <a:tcPr/>
                </a:tc>
                <a:extLst>
                  <a:ext uri="{0D108BD9-81ED-4DB2-BD59-A6C34878D82A}">
                    <a16:rowId xmlns:a16="http://schemas.microsoft.com/office/drawing/2014/main" xmlns="" val="10007"/>
                  </a:ext>
                </a:extLst>
              </a:tr>
              <a:tr h="274625">
                <a:tc gridSpan="3">
                  <a:txBody>
                    <a:bodyPr/>
                    <a:lstStyle/>
                    <a:p>
                      <a:pPr marL="0" marR="0" lvl="0" indent="0" algn="ctr" rtl="0">
                        <a:lnSpc>
                          <a:spcPct val="123000"/>
                        </a:lnSpc>
                        <a:spcBef>
                          <a:spcPts val="0"/>
                        </a:spcBef>
                        <a:spcAft>
                          <a:spcPts val="0"/>
                        </a:spcAft>
                        <a:buClr>
                          <a:schemeClr val="dk1"/>
                        </a:buClr>
                        <a:buSzPts val="1000"/>
                        <a:buFont typeface="Malgun Gothic"/>
                        <a:buNone/>
                      </a:pPr>
                      <a:r>
                        <a:rPr lang="en-US" sz="1000" i="0" u="none">
                          <a:solidFill>
                            <a:schemeClr val="dk1"/>
                          </a:solidFill>
                          <a:latin typeface="Open Sans"/>
                          <a:ea typeface="Open Sans"/>
                          <a:cs typeface="Open Sans"/>
                          <a:sym typeface="Open Sans"/>
                        </a:rPr>
                        <a:t>Term of Employment</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F2F2F2"/>
                    </a:solidFill>
                  </a:tcPr>
                </a:tc>
                <a:tc hMerge="1">
                  <a:txBody>
                    <a:bodyPr/>
                    <a:lstStyle/>
                    <a:p>
                      <a:endParaRPr lang="ko-KR"/>
                    </a:p>
                  </a:txBody>
                  <a:tcPr/>
                </a:tc>
                <a:tc hMerge="1">
                  <a:txBody>
                    <a:bodyPr/>
                    <a:lstStyle/>
                    <a:p>
                      <a:endParaRPr lang="ko-KR"/>
                    </a:p>
                  </a:txBody>
                  <a:tcPr/>
                </a:tc>
                <a:tc gridSpan="3">
                  <a:txBody>
                    <a:bodyPr/>
                    <a:lstStyle/>
                    <a:p>
                      <a:pPr marL="0" marR="0" lvl="0" indent="0" algn="l" rtl="0">
                        <a:lnSpc>
                          <a:spcPct val="100000"/>
                        </a:lnSpc>
                        <a:spcBef>
                          <a:spcPts val="0"/>
                        </a:spcBef>
                        <a:spcAft>
                          <a:spcPts val="0"/>
                        </a:spcAft>
                        <a:buClr>
                          <a:schemeClr val="dk1"/>
                        </a:buClr>
                        <a:buSzPts val="1000"/>
                        <a:buFont typeface="Malgun Gothic"/>
                        <a:buNone/>
                      </a:pPr>
                      <a:r>
                        <a:rPr lang="en-US" sz="1000" i="0" u="none">
                          <a:solidFill>
                            <a:schemeClr val="dk1"/>
                          </a:solidFill>
                          <a:latin typeface="Open Sans"/>
                          <a:ea typeface="Open Sans"/>
                          <a:cs typeface="Open Sans"/>
                          <a:sym typeface="Open Sans"/>
                        </a:rPr>
                        <a:t>  from the year of (</a:t>
                      </a:r>
                      <a:r>
                        <a:rPr lang="en-US" sz="1000" i="1" u="none">
                          <a:solidFill>
                            <a:srgbClr val="7F7F7F"/>
                          </a:solidFill>
                          <a:latin typeface="Open Sans"/>
                          <a:ea typeface="Open Sans"/>
                          <a:cs typeface="Open Sans"/>
                          <a:sym typeface="Open Sans"/>
                        </a:rPr>
                        <a:t>2010</a:t>
                      </a:r>
                      <a:r>
                        <a:rPr lang="en-US" sz="1000" i="0" u="none">
                          <a:solidFill>
                            <a:schemeClr val="dk1"/>
                          </a:solidFill>
                          <a:latin typeface="Open Sans"/>
                          <a:ea typeface="Open Sans"/>
                          <a:cs typeface="Open Sans"/>
                          <a:sym typeface="Open Sans"/>
                        </a:rPr>
                        <a:t>) to present </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tcPr>
                </a:tc>
                <a:tc hMerge="1">
                  <a:txBody>
                    <a:bodyPr/>
                    <a:lstStyle/>
                    <a:p>
                      <a:endParaRPr lang="ko-KR"/>
                    </a:p>
                  </a:txBody>
                  <a:tcPr/>
                </a:tc>
                <a:tc hMerge="1">
                  <a:txBody>
                    <a:bodyPr/>
                    <a:lstStyle/>
                    <a:p>
                      <a:endParaRPr lang="ko-KR"/>
                    </a:p>
                  </a:txBody>
                  <a:tcPr/>
                </a:tc>
                <a:extLst>
                  <a:ext uri="{0D108BD9-81ED-4DB2-BD59-A6C34878D82A}">
                    <a16:rowId xmlns:a16="http://schemas.microsoft.com/office/drawing/2014/main" xmlns="" val="10008"/>
                  </a:ext>
                </a:extLst>
              </a:tr>
              <a:tr h="547675">
                <a:tc gridSpan="3">
                  <a:txBody>
                    <a:bodyPr/>
                    <a:lstStyle/>
                    <a:p>
                      <a:pPr marL="0" marR="0" lvl="0" indent="0" algn="ctr" rtl="0">
                        <a:lnSpc>
                          <a:spcPct val="123000"/>
                        </a:lnSpc>
                        <a:spcBef>
                          <a:spcPts val="0"/>
                        </a:spcBef>
                        <a:spcAft>
                          <a:spcPts val="0"/>
                        </a:spcAft>
                        <a:buClr>
                          <a:schemeClr val="dk1"/>
                        </a:buClr>
                        <a:buSzPts val="1000"/>
                        <a:buFont typeface="Malgun Gothic"/>
                        <a:buNone/>
                      </a:pPr>
                      <a:r>
                        <a:rPr lang="en-US" sz="1000" i="0" u="none">
                          <a:solidFill>
                            <a:schemeClr val="dk1"/>
                          </a:solidFill>
                          <a:latin typeface="Open Sans"/>
                          <a:ea typeface="Open Sans"/>
                          <a:cs typeface="Open Sans"/>
                          <a:sym typeface="Open Sans"/>
                        </a:rPr>
                        <a:t>Job Description</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F2F2F2"/>
                    </a:solidFill>
                  </a:tcPr>
                </a:tc>
                <a:tc hMerge="1">
                  <a:txBody>
                    <a:bodyPr/>
                    <a:lstStyle/>
                    <a:p>
                      <a:endParaRPr lang="ko-KR"/>
                    </a:p>
                  </a:txBody>
                  <a:tcPr/>
                </a:tc>
                <a:tc hMerge="1">
                  <a:txBody>
                    <a:bodyPr/>
                    <a:lstStyle/>
                    <a:p>
                      <a:endParaRPr lang="ko-KR"/>
                    </a:p>
                  </a:txBody>
                  <a:tcPr/>
                </a:tc>
                <a:tc gridSpan="3">
                  <a:txBody>
                    <a:bodyPr/>
                    <a:lstStyle/>
                    <a:p>
                      <a:pPr marL="0" marR="0" lvl="0" indent="0" algn="l" rtl="0">
                        <a:lnSpc>
                          <a:spcPct val="100000"/>
                        </a:lnSpc>
                        <a:spcBef>
                          <a:spcPts val="0"/>
                        </a:spcBef>
                        <a:spcAft>
                          <a:spcPts val="0"/>
                        </a:spcAft>
                        <a:buClr>
                          <a:schemeClr val="dk1"/>
                        </a:buClr>
                        <a:buSzPts val="1000"/>
                        <a:buFont typeface="Malgun Gothic"/>
                        <a:buNone/>
                      </a:pPr>
                      <a:r>
                        <a:rPr lang="en-US" sz="1000" i="0" u="none">
                          <a:solidFill>
                            <a:schemeClr val="dk1"/>
                          </a:solidFill>
                          <a:latin typeface="Open Sans"/>
                          <a:ea typeface="Open Sans"/>
                          <a:cs typeface="Open Sans"/>
                          <a:sym typeface="Open Sans"/>
                        </a:rPr>
                        <a:t>  </a:t>
                      </a:r>
                      <a:r>
                        <a:rPr lang="en-US" sz="1000" i="1" u="none">
                          <a:solidFill>
                            <a:srgbClr val="7F7F7F"/>
                          </a:solidFill>
                          <a:latin typeface="Open Sans"/>
                          <a:ea typeface="Open Sans"/>
                          <a:cs typeface="Open Sans"/>
                          <a:sym typeface="Open Sans"/>
                        </a:rPr>
                        <a:t>please describe your current duties/ responsibilities </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tcPr>
                </a:tc>
                <a:tc hMerge="1">
                  <a:txBody>
                    <a:bodyPr/>
                    <a:lstStyle/>
                    <a:p>
                      <a:endParaRPr lang="ko-KR"/>
                    </a:p>
                  </a:txBody>
                  <a:tcPr/>
                </a:tc>
                <a:tc hMerge="1">
                  <a:txBody>
                    <a:bodyPr/>
                    <a:lstStyle/>
                    <a:p>
                      <a:endParaRPr lang="ko-KR"/>
                    </a:p>
                  </a:txBody>
                  <a:tcPr/>
                </a:tc>
                <a:extLst>
                  <a:ext uri="{0D108BD9-81ED-4DB2-BD59-A6C34878D82A}">
                    <a16:rowId xmlns:a16="http://schemas.microsoft.com/office/drawing/2014/main" xmlns="" val="10009"/>
                  </a:ext>
                </a:extLst>
              </a:tr>
              <a:tr h="319075">
                <a:tc gridSpan="3">
                  <a:txBody>
                    <a:bodyPr/>
                    <a:lstStyle/>
                    <a:p>
                      <a:pPr marL="0" marR="0" lvl="0" indent="0" algn="ctr" rtl="0">
                        <a:lnSpc>
                          <a:spcPct val="123000"/>
                        </a:lnSpc>
                        <a:spcBef>
                          <a:spcPts val="0"/>
                        </a:spcBef>
                        <a:spcAft>
                          <a:spcPts val="0"/>
                        </a:spcAft>
                        <a:buClr>
                          <a:schemeClr val="dk1"/>
                        </a:buClr>
                        <a:buSzPts val="1000"/>
                        <a:buFont typeface="Malgun Gothic"/>
                        <a:buNone/>
                      </a:pPr>
                      <a:r>
                        <a:rPr lang="en-US" sz="1000" i="0" u="none">
                          <a:solidFill>
                            <a:schemeClr val="dk1"/>
                          </a:solidFill>
                          <a:latin typeface="Open Sans"/>
                          <a:ea typeface="Open Sans"/>
                          <a:cs typeface="Open Sans"/>
                          <a:sym typeface="Open Sans"/>
                        </a:rPr>
                        <a:t>E-mail(primary)</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F2F2F2"/>
                    </a:solidFill>
                  </a:tcPr>
                </a:tc>
                <a:tc hMerge="1">
                  <a:txBody>
                    <a:bodyPr/>
                    <a:lstStyle/>
                    <a:p>
                      <a:endParaRPr lang="ko-KR"/>
                    </a:p>
                  </a:txBody>
                  <a:tcPr/>
                </a:tc>
                <a:tc hMerge="1">
                  <a:txBody>
                    <a:bodyPr/>
                    <a:lstStyle/>
                    <a:p>
                      <a:endParaRPr lang="ko-KR"/>
                    </a:p>
                  </a:txBody>
                  <a:tcPr/>
                </a:tc>
                <a:tc gridSpan="3">
                  <a:txBody>
                    <a:bodyPr/>
                    <a:lstStyle/>
                    <a:p>
                      <a:pPr marL="0" marR="0" lvl="0" indent="0" algn="l" rtl="0">
                        <a:lnSpc>
                          <a:spcPct val="100000"/>
                        </a:lnSpc>
                        <a:spcBef>
                          <a:spcPts val="0"/>
                        </a:spcBef>
                        <a:spcAft>
                          <a:spcPts val="0"/>
                        </a:spcAft>
                        <a:buClr>
                          <a:schemeClr val="dk1"/>
                        </a:buClr>
                        <a:buSzPts val="1000"/>
                        <a:buFont typeface="Malgun Gothic"/>
                        <a:buNone/>
                      </a:pPr>
                      <a:r>
                        <a:rPr lang="en-US" sz="1000" i="0" u="none">
                          <a:solidFill>
                            <a:schemeClr val="dk1"/>
                          </a:solidFill>
                          <a:latin typeface="Open Sans"/>
                          <a:ea typeface="Open Sans"/>
                          <a:cs typeface="Open Sans"/>
                          <a:sym typeface="Open Sans"/>
                        </a:rPr>
                        <a:t> </a:t>
                      </a:r>
                      <a:r>
                        <a:rPr lang="en-US" sz="1000" i="1" u="none">
                          <a:solidFill>
                            <a:srgbClr val="7F7F7F"/>
                          </a:solidFill>
                          <a:latin typeface="Open Sans"/>
                          <a:ea typeface="Open Sans"/>
                          <a:cs typeface="Open Sans"/>
                          <a:sym typeface="Open Sans"/>
                        </a:rPr>
                        <a:t>It is essential for online training operation. and active communications</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tcPr>
                </a:tc>
                <a:tc hMerge="1">
                  <a:txBody>
                    <a:bodyPr/>
                    <a:lstStyle/>
                    <a:p>
                      <a:endParaRPr lang="ko-KR"/>
                    </a:p>
                  </a:txBody>
                  <a:tcPr/>
                </a:tc>
                <a:tc hMerge="1">
                  <a:txBody>
                    <a:bodyPr/>
                    <a:lstStyle/>
                    <a:p>
                      <a:endParaRPr lang="ko-KR"/>
                    </a:p>
                  </a:txBody>
                  <a:tcPr/>
                </a:tc>
                <a:extLst>
                  <a:ext uri="{0D108BD9-81ED-4DB2-BD59-A6C34878D82A}">
                    <a16:rowId xmlns:a16="http://schemas.microsoft.com/office/drawing/2014/main" xmlns="" val="10010"/>
                  </a:ext>
                </a:extLst>
              </a:tr>
              <a:tr h="317500">
                <a:tc gridSpan="3">
                  <a:txBody>
                    <a:bodyPr/>
                    <a:lstStyle/>
                    <a:p>
                      <a:pPr marL="0" marR="0" lvl="0" indent="0" algn="ctr" rtl="0">
                        <a:lnSpc>
                          <a:spcPct val="123000"/>
                        </a:lnSpc>
                        <a:spcBef>
                          <a:spcPts val="0"/>
                        </a:spcBef>
                        <a:spcAft>
                          <a:spcPts val="0"/>
                        </a:spcAft>
                        <a:buClr>
                          <a:schemeClr val="dk1"/>
                        </a:buClr>
                        <a:buSzPts val="1000"/>
                        <a:buFont typeface="Malgun Gothic"/>
                        <a:buNone/>
                      </a:pPr>
                      <a:r>
                        <a:rPr lang="en-US" sz="1000" i="0" u="none">
                          <a:solidFill>
                            <a:schemeClr val="dk1"/>
                          </a:solidFill>
                          <a:latin typeface="Open Sans"/>
                          <a:ea typeface="Open Sans"/>
                          <a:cs typeface="Open Sans"/>
                          <a:sym typeface="Open Sans"/>
                        </a:rPr>
                        <a:t>E-mail(secondary)</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F2F2F2"/>
                    </a:solidFill>
                  </a:tcPr>
                </a:tc>
                <a:tc hMerge="1">
                  <a:txBody>
                    <a:bodyPr/>
                    <a:lstStyle/>
                    <a:p>
                      <a:endParaRPr lang="ko-KR"/>
                    </a:p>
                  </a:txBody>
                  <a:tcPr/>
                </a:tc>
                <a:tc hMerge="1">
                  <a:txBody>
                    <a:bodyPr/>
                    <a:lstStyle/>
                    <a:p>
                      <a:endParaRPr lang="ko-KR"/>
                    </a:p>
                  </a:txBody>
                  <a:tcPr/>
                </a:tc>
                <a:tc gridSpan="3">
                  <a:txBody>
                    <a:bodyPr/>
                    <a:lstStyle/>
                    <a:p>
                      <a:pPr marL="0" marR="0" lvl="0" indent="0" algn="l" rtl="0">
                        <a:spcBef>
                          <a:spcPts val="0"/>
                        </a:spcBef>
                        <a:spcAft>
                          <a:spcPts val="0"/>
                        </a:spcAft>
                        <a:buNone/>
                      </a:pPr>
                      <a:endParaRPr sz="1800">
                        <a:solidFill>
                          <a:schemeClr val="dk1"/>
                        </a:solidFill>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tcPr>
                </a:tc>
                <a:tc hMerge="1">
                  <a:txBody>
                    <a:bodyPr/>
                    <a:lstStyle/>
                    <a:p>
                      <a:endParaRPr lang="ko-KR"/>
                    </a:p>
                  </a:txBody>
                  <a:tcPr/>
                </a:tc>
                <a:tc hMerge="1">
                  <a:txBody>
                    <a:bodyPr/>
                    <a:lstStyle/>
                    <a:p>
                      <a:endParaRPr lang="ko-KR"/>
                    </a:p>
                  </a:txBody>
                  <a:tcPr/>
                </a:tc>
                <a:extLst>
                  <a:ext uri="{0D108BD9-81ED-4DB2-BD59-A6C34878D82A}">
                    <a16:rowId xmlns:a16="http://schemas.microsoft.com/office/drawing/2014/main" xmlns="" val="10011"/>
                  </a:ext>
                </a:extLst>
              </a:tr>
              <a:tr h="393700">
                <a:tc gridSpan="3">
                  <a:txBody>
                    <a:bodyPr/>
                    <a:lstStyle/>
                    <a:p>
                      <a:pPr marL="0" marR="0" lvl="0" indent="0" algn="ctr" rtl="0">
                        <a:lnSpc>
                          <a:spcPct val="123000"/>
                        </a:lnSpc>
                        <a:spcBef>
                          <a:spcPts val="0"/>
                        </a:spcBef>
                        <a:spcAft>
                          <a:spcPts val="0"/>
                        </a:spcAft>
                        <a:buClr>
                          <a:schemeClr val="dk1"/>
                        </a:buClr>
                        <a:buSzPts val="1000"/>
                        <a:buFont typeface="Malgun Gothic"/>
                        <a:buNone/>
                      </a:pPr>
                      <a:r>
                        <a:rPr lang="en-US" sz="1000" i="0" u="none">
                          <a:solidFill>
                            <a:schemeClr val="dk1"/>
                          </a:solidFill>
                          <a:latin typeface="Open Sans"/>
                          <a:ea typeface="Open Sans"/>
                          <a:cs typeface="Open Sans"/>
                          <a:sym typeface="Open Sans"/>
                        </a:rPr>
                        <a:t>Contact Number </a:t>
                      </a:r>
                      <a:endParaRPr>
                        <a:latin typeface="Open Sans"/>
                        <a:ea typeface="Open Sans"/>
                        <a:cs typeface="Open Sans"/>
                        <a:sym typeface="Open Sans"/>
                      </a:endParaRPr>
                    </a:p>
                    <a:p>
                      <a:pPr marL="0" marR="0" lvl="0" indent="0" algn="ctr" rtl="0">
                        <a:lnSpc>
                          <a:spcPct val="123000"/>
                        </a:lnSpc>
                        <a:spcBef>
                          <a:spcPts val="0"/>
                        </a:spcBef>
                        <a:spcAft>
                          <a:spcPts val="0"/>
                        </a:spcAft>
                        <a:buClr>
                          <a:schemeClr val="dk1"/>
                        </a:buClr>
                        <a:buSzPts val="1000"/>
                        <a:buFont typeface="Malgun Gothic"/>
                        <a:buNone/>
                      </a:pPr>
                      <a:r>
                        <a:rPr lang="en-US" sz="1000" i="0" u="none">
                          <a:solidFill>
                            <a:schemeClr val="dk1"/>
                          </a:solidFill>
                          <a:latin typeface="Open Sans"/>
                          <a:ea typeface="Open Sans"/>
                          <a:cs typeface="Open Sans"/>
                          <a:sym typeface="Open Sans"/>
                        </a:rPr>
                        <a:t>(Mobile / Office)</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F2F2F2"/>
                    </a:solidFill>
                  </a:tcPr>
                </a:tc>
                <a:tc hMerge="1">
                  <a:txBody>
                    <a:bodyPr/>
                    <a:lstStyle/>
                    <a:p>
                      <a:endParaRPr lang="ko-KR"/>
                    </a:p>
                  </a:txBody>
                  <a:tcPr/>
                </a:tc>
                <a:tc hMerge="1">
                  <a:txBody>
                    <a:bodyPr/>
                    <a:lstStyle/>
                    <a:p>
                      <a:endParaRPr lang="ko-KR"/>
                    </a:p>
                  </a:txBody>
                  <a:tcPr/>
                </a:tc>
                <a:tc gridSpan="3">
                  <a:txBody>
                    <a:bodyPr/>
                    <a:lstStyle/>
                    <a:p>
                      <a:pPr marL="0" marR="0" lvl="0" indent="0" algn="l" rtl="0">
                        <a:lnSpc>
                          <a:spcPct val="123000"/>
                        </a:lnSpc>
                        <a:spcBef>
                          <a:spcPts val="0"/>
                        </a:spcBef>
                        <a:spcAft>
                          <a:spcPts val="0"/>
                        </a:spcAft>
                        <a:buClr>
                          <a:schemeClr val="dk1"/>
                        </a:buClr>
                        <a:buSzPts val="1100"/>
                        <a:buFont typeface="Malgun Gothic"/>
                        <a:buNone/>
                      </a:pPr>
                      <a:r>
                        <a:rPr lang="en-US" sz="1100" i="0" u="none">
                          <a:solidFill>
                            <a:schemeClr val="dk1"/>
                          </a:solidFill>
                          <a:latin typeface="Open Sans"/>
                          <a:ea typeface="Open Sans"/>
                          <a:cs typeface="Open Sans"/>
                          <a:sym typeface="Open Sans"/>
                        </a:rPr>
                        <a:t> </a:t>
                      </a:r>
                      <a:r>
                        <a:rPr lang="en-US" sz="1000" i="0" u="none">
                          <a:solidFill>
                            <a:schemeClr val="dk1"/>
                          </a:solidFill>
                          <a:latin typeface="Open Sans"/>
                          <a:ea typeface="Open Sans"/>
                          <a:cs typeface="Open Sans"/>
                          <a:sym typeface="Open Sans"/>
                        </a:rPr>
                        <a:t>1) Main contact : </a:t>
                      </a:r>
                      <a:r>
                        <a:rPr lang="en-US" sz="1000" i="1" u="none">
                          <a:solidFill>
                            <a:srgbClr val="7F7F7F"/>
                          </a:solidFill>
                          <a:latin typeface="Open Sans"/>
                          <a:ea typeface="Open Sans"/>
                          <a:cs typeface="Open Sans"/>
                          <a:sym typeface="Open Sans"/>
                        </a:rPr>
                        <a:t>(country code) - (city code) - (number)</a:t>
                      </a:r>
                      <a:endParaRPr>
                        <a:latin typeface="Open Sans"/>
                        <a:ea typeface="Open Sans"/>
                        <a:cs typeface="Open Sans"/>
                        <a:sym typeface="Open Sans"/>
                      </a:endParaRPr>
                    </a:p>
                    <a:p>
                      <a:pPr marL="0" marR="0" lvl="0" indent="0" algn="l" rtl="0">
                        <a:lnSpc>
                          <a:spcPct val="123000"/>
                        </a:lnSpc>
                        <a:spcBef>
                          <a:spcPts val="0"/>
                        </a:spcBef>
                        <a:spcAft>
                          <a:spcPts val="0"/>
                        </a:spcAft>
                        <a:buClr>
                          <a:schemeClr val="dk1"/>
                        </a:buClr>
                        <a:buSzPts val="1000"/>
                        <a:buFont typeface="Malgun Gothic"/>
                        <a:buNone/>
                      </a:pPr>
                      <a:r>
                        <a:rPr lang="en-US" sz="1000" i="0" u="none">
                          <a:solidFill>
                            <a:schemeClr val="dk1"/>
                          </a:solidFill>
                          <a:latin typeface="Open Sans"/>
                          <a:ea typeface="Open Sans"/>
                          <a:cs typeface="Open Sans"/>
                          <a:sym typeface="Open Sans"/>
                        </a:rPr>
                        <a:t> 2) Alternative contact  : </a:t>
                      </a:r>
                      <a:r>
                        <a:rPr lang="en-US" sz="1000" i="1" u="none">
                          <a:solidFill>
                            <a:srgbClr val="7F7F7F"/>
                          </a:solidFill>
                          <a:latin typeface="Open Sans"/>
                          <a:ea typeface="Open Sans"/>
                          <a:cs typeface="Open Sans"/>
                          <a:sym typeface="Open Sans"/>
                        </a:rPr>
                        <a:t>(country code) - (city code) - (number)</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tcPr>
                </a:tc>
                <a:tc hMerge="1">
                  <a:txBody>
                    <a:bodyPr/>
                    <a:lstStyle/>
                    <a:p>
                      <a:endParaRPr lang="ko-KR"/>
                    </a:p>
                  </a:txBody>
                  <a:tcPr/>
                </a:tc>
                <a:tc hMerge="1">
                  <a:txBody>
                    <a:bodyPr/>
                    <a:lstStyle/>
                    <a:p>
                      <a:endParaRPr lang="ko-KR"/>
                    </a:p>
                  </a:txBody>
                  <a:tcPr/>
                </a:tc>
                <a:extLst>
                  <a:ext uri="{0D108BD9-81ED-4DB2-BD59-A6C34878D82A}">
                    <a16:rowId xmlns:a16="http://schemas.microsoft.com/office/drawing/2014/main" xmlns="" val="10012"/>
                  </a:ext>
                </a:extLst>
              </a:tr>
            </a:tbl>
          </a:graphicData>
        </a:graphic>
      </p:graphicFrame>
      <p:pic>
        <p:nvPicPr>
          <p:cNvPr id="100" name="Google Shape;100;p1" descr="C:\Users\USER\Desktop\★타기관 협력(국제기구등)\uclg 로고.png"/>
          <p:cNvPicPr preferRelativeResize="0"/>
          <p:nvPr/>
        </p:nvPicPr>
        <p:blipFill rotWithShape="1">
          <a:blip r:embed="rId5">
            <a:alphaModFix/>
          </a:blip>
          <a:srcRect/>
          <a:stretch/>
        </p:blipFill>
        <p:spPr>
          <a:xfrm>
            <a:off x="2735262" y="92961"/>
            <a:ext cx="742950" cy="317500"/>
          </a:xfrm>
          <a:prstGeom prst="rect">
            <a:avLst/>
          </a:prstGeom>
          <a:noFill/>
          <a:ln>
            <a:noFill/>
          </a:ln>
        </p:spPr>
      </p:pic>
      <p:pic>
        <p:nvPicPr>
          <p:cNvPr id="101" name="Google Shape;101;p1"/>
          <p:cNvPicPr preferRelativeResize="0"/>
          <p:nvPr/>
        </p:nvPicPr>
        <p:blipFill rotWithShape="1">
          <a:blip r:embed="rId6">
            <a:alphaModFix/>
          </a:blip>
          <a:srcRect/>
          <a:stretch/>
        </p:blipFill>
        <p:spPr>
          <a:xfrm>
            <a:off x="3684587" y="185737"/>
            <a:ext cx="1273175" cy="1873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graphicFrame>
        <p:nvGraphicFramePr>
          <p:cNvPr id="107" name="Google Shape;107;p2"/>
          <p:cNvGraphicFramePr/>
          <p:nvPr>
            <p:extLst>
              <p:ext uri="{D42A27DB-BD31-4B8C-83A1-F6EECF244321}">
                <p14:modId xmlns:p14="http://schemas.microsoft.com/office/powerpoint/2010/main" val="705110494"/>
              </p:ext>
            </p:extLst>
          </p:nvPr>
        </p:nvGraphicFramePr>
        <p:xfrm>
          <a:off x="361013" y="1028190"/>
          <a:ext cx="6224850" cy="6989640"/>
        </p:xfrm>
        <a:graphic>
          <a:graphicData uri="http://schemas.openxmlformats.org/drawingml/2006/table">
            <a:tbl>
              <a:tblPr>
                <a:noFill/>
                <a:tableStyleId>{071A3743-64DF-4112-9E16-3AC89745F277}</a:tableStyleId>
              </a:tblPr>
              <a:tblGrid>
                <a:gridCol w="382850">
                  <a:extLst>
                    <a:ext uri="{9D8B030D-6E8A-4147-A177-3AD203B41FA5}">
                      <a16:colId xmlns:a16="http://schemas.microsoft.com/office/drawing/2014/main" xmlns="" val="20000"/>
                    </a:ext>
                  </a:extLst>
                </a:gridCol>
                <a:gridCol w="5842000">
                  <a:extLst>
                    <a:ext uri="{9D8B030D-6E8A-4147-A177-3AD203B41FA5}">
                      <a16:colId xmlns:a16="http://schemas.microsoft.com/office/drawing/2014/main" xmlns="" val="20001"/>
                    </a:ext>
                  </a:extLst>
                </a:gridCol>
              </a:tblGrid>
              <a:tr h="622775">
                <a:tc>
                  <a:txBody>
                    <a:bodyPr/>
                    <a:lstStyle/>
                    <a:p>
                      <a:pPr marL="0" marR="0" lvl="0" indent="0" algn="ctr" rtl="0">
                        <a:lnSpc>
                          <a:spcPct val="100000"/>
                        </a:lnSpc>
                        <a:spcBef>
                          <a:spcPts val="0"/>
                        </a:spcBef>
                        <a:spcAft>
                          <a:spcPts val="0"/>
                        </a:spcAft>
                        <a:buClr>
                          <a:schemeClr val="dk1"/>
                        </a:buClr>
                        <a:buSzPts val="1200"/>
                        <a:buFont typeface="Malgun Gothic"/>
                        <a:buNone/>
                      </a:pPr>
                      <a:r>
                        <a:rPr lang="en-US" sz="1200" i="0" u="none" dirty="0">
                          <a:solidFill>
                            <a:schemeClr val="dk1"/>
                          </a:solidFill>
                          <a:latin typeface="Open Sans"/>
                          <a:ea typeface="Open Sans"/>
                          <a:cs typeface="Open Sans"/>
                          <a:sym typeface="Open Sans"/>
                        </a:rPr>
                        <a:t>1</a:t>
                      </a:r>
                      <a:endParaRPr dirty="0">
                        <a:latin typeface="Open Sans"/>
                        <a:ea typeface="Open Sans"/>
                        <a:cs typeface="Open Sans"/>
                        <a:sym typeface="Open Sans"/>
                      </a:endParaRPr>
                    </a:p>
                  </a:txBody>
                  <a:tcPr marL="91425" marR="91425" marT="45725" marB="45725" anchor="ctr"/>
                </a:tc>
                <a:tc>
                  <a:txBody>
                    <a:bodyPr/>
                    <a:lstStyle/>
                    <a:p>
                      <a:pPr marL="0" marR="0" lvl="0" indent="0" algn="just" rtl="0">
                        <a:lnSpc>
                          <a:spcPct val="150000"/>
                        </a:lnSpc>
                        <a:spcBef>
                          <a:spcPts val="0"/>
                        </a:spcBef>
                        <a:spcAft>
                          <a:spcPts val="0"/>
                        </a:spcAft>
                        <a:buClr>
                          <a:schemeClr val="dk1"/>
                        </a:buClr>
                        <a:buSzPts val="1200"/>
                        <a:buFont typeface="Malgun Gothic"/>
                        <a:buNone/>
                      </a:pPr>
                      <a:r>
                        <a:rPr lang="en-US" sz="1200" b="1" i="0" u="none">
                          <a:solidFill>
                            <a:schemeClr val="dk1"/>
                          </a:solidFill>
                          <a:latin typeface="Open Sans"/>
                          <a:ea typeface="Open Sans"/>
                          <a:cs typeface="Open Sans"/>
                          <a:sym typeface="Open Sans"/>
                        </a:rPr>
                        <a:t>Please state your training goals. </a:t>
                      </a:r>
                      <a:endParaRPr b="1">
                        <a:latin typeface="Open Sans"/>
                        <a:ea typeface="Open Sans"/>
                        <a:cs typeface="Open Sans"/>
                        <a:sym typeface="Open Sans"/>
                      </a:endParaRPr>
                    </a:p>
                    <a:p>
                      <a:pPr marL="0" marR="0" lvl="0" indent="0" algn="just" rtl="0">
                        <a:lnSpc>
                          <a:spcPct val="100000"/>
                        </a:lnSpc>
                        <a:spcBef>
                          <a:spcPts val="0"/>
                        </a:spcBef>
                        <a:spcAft>
                          <a:spcPts val="0"/>
                        </a:spcAft>
                        <a:buClr>
                          <a:schemeClr val="dk1"/>
                        </a:buClr>
                        <a:buSzPts val="1200"/>
                        <a:buFont typeface="Malgun Gothic"/>
                        <a:buNone/>
                      </a:pPr>
                      <a:r>
                        <a:rPr lang="en-US" sz="1200" i="0" u="none">
                          <a:solidFill>
                            <a:schemeClr val="dk1"/>
                          </a:solidFill>
                          <a:latin typeface="Open Sans"/>
                          <a:ea typeface="Open Sans"/>
                          <a:cs typeface="Open Sans"/>
                          <a:sym typeface="Open Sans"/>
                        </a:rPr>
                        <a:t>How will your participation benefit your career and/or your city/organization?</a:t>
                      </a:r>
                      <a:endParaRPr>
                        <a:latin typeface="Open Sans"/>
                        <a:ea typeface="Open Sans"/>
                        <a:cs typeface="Open Sans"/>
                        <a:sym typeface="Open Sans"/>
                      </a:endParaRPr>
                    </a:p>
                  </a:txBody>
                  <a:tcPr marL="91425" marR="91425" marT="45725" marB="45725">
                    <a:lnT w="9525" cap="flat" cmpd="sng">
                      <a:solidFill>
                        <a:srgbClr val="BFBFBF"/>
                      </a:solidFill>
                      <a:prstDash val="solid"/>
                      <a:round/>
                      <a:headEnd type="none" w="sm" len="sm"/>
                      <a:tailEnd type="none" w="sm" len="sm"/>
                    </a:lnT>
                  </a:tcPr>
                </a:tc>
                <a:extLst>
                  <a:ext uri="{0D108BD9-81ED-4DB2-BD59-A6C34878D82A}">
                    <a16:rowId xmlns:a16="http://schemas.microsoft.com/office/drawing/2014/main" xmlns="" val="10000"/>
                  </a:ext>
                </a:extLst>
              </a:tr>
              <a:tr h="1794300">
                <a:tc gridSpan="2">
                  <a:txBody>
                    <a:bodyPr/>
                    <a:lstStyle/>
                    <a:p>
                      <a:pPr marL="0" marR="0" lvl="0" indent="0" algn="l" rtl="0">
                        <a:spcBef>
                          <a:spcPts val="0"/>
                        </a:spcBef>
                        <a:spcAft>
                          <a:spcPts val="0"/>
                        </a:spcAft>
                        <a:buNone/>
                      </a:pPr>
                      <a:endParaRPr sz="1800">
                        <a:solidFill>
                          <a:schemeClr val="dk1"/>
                        </a:solidFill>
                        <a:latin typeface="Open Sans"/>
                        <a:ea typeface="Open Sans"/>
                        <a:cs typeface="Open Sans"/>
                        <a:sym typeface="Open Sans"/>
                      </a:endParaRPr>
                    </a:p>
                  </a:txBody>
                  <a:tcPr marL="91425" marR="91425" marT="45725" marB="45725" anchor="ctr"/>
                </a:tc>
                <a:tc hMerge="1">
                  <a:txBody>
                    <a:bodyPr/>
                    <a:lstStyle/>
                    <a:p>
                      <a:endParaRPr lang="ko-KR"/>
                    </a:p>
                  </a:txBody>
                  <a:tcPr/>
                </a:tc>
                <a:extLst>
                  <a:ext uri="{0D108BD9-81ED-4DB2-BD59-A6C34878D82A}">
                    <a16:rowId xmlns:a16="http://schemas.microsoft.com/office/drawing/2014/main" xmlns="" val="10001"/>
                  </a:ext>
                </a:extLst>
              </a:tr>
              <a:tr h="541050">
                <a:tc>
                  <a:txBody>
                    <a:bodyPr/>
                    <a:lstStyle/>
                    <a:p>
                      <a:pPr marL="0" marR="0" lvl="0" indent="0" algn="ctr" rtl="0">
                        <a:lnSpc>
                          <a:spcPct val="100000"/>
                        </a:lnSpc>
                        <a:spcBef>
                          <a:spcPts val="0"/>
                        </a:spcBef>
                        <a:spcAft>
                          <a:spcPts val="0"/>
                        </a:spcAft>
                        <a:buClr>
                          <a:schemeClr val="dk1"/>
                        </a:buClr>
                        <a:buSzPts val="1200"/>
                        <a:buFont typeface="Malgun Gothic"/>
                        <a:buNone/>
                      </a:pPr>
                      <a:r>
                        <a:rPr lang="en-US" sz="1200" i="0" u="none">
                          <a:solidFill>
                            <a:schemeClr val="dk1"/>
                          </a:solidFill>
                          <a:latin typeface="Open Sans"/>
                          <a:ea typeface="Open Sans"/>
                          <a:cs typeface="Open Sans"/>
                          <a:sym typeface="Open Sans"/>
                        </a:rPr>
                        <a:t>2</a:t>
                      </a:r>
                      <a:endParaRPr>
                        <a:latin typeface="Open Sans"/>
                        <a:ea typeface="Open Sans"/>
                        <a:cs typeface="Open Sans"/>
                        <a:sym typeface="Open Sans"/>
                      </a:endParaRPr>
                    </a:p>
                  </a:txBody>
                  <a:tcPr marL="91425" marR="91425" marT="45725" marB="45725" anchor="ctr"/>
                </a:tc>
                <a:tc>
                  <a:txBody>
                    <a:bodyPr/>
                    <a:lstStyle/>
                    <a:p>
                      <a:pPr marL="0" marR="0" lvl="0" indent="0" algn="just" rtl="0">
                        <a:lnSpc>
                          <a:spcPct val="100000"/>
                        </a:lnSpc>
                        <a:spcBef>
                          <a:spcPts val="0"/>
                        </a:spcBef>
                        <a:spcAft>
                          <a:spcPts val="0"/>
                        </a:spcAft>
                        <a:buClr>
                          <a:schemeClr val="dk1"/>
                        </a:buClr>
                        <a:buSzPts val="1200"/>
                        <a:buFont typeface="Malgun Gothic"/>
                        <a:buNone/>
                      </a:pPr>
                      <a:r>
                        <a:rPr lang="en-US" sz="1200" b="1" i="0" u="none" dirty="0">
                          <a:solidFill>
                            <a:schemeClr val="dk1"/>
                          </a:solidFill>
                          <a:latin typeface="Open Sans"/>
                          <a:ea typeface="Open Sans"/>
                          <a:cs typeface="Open Sans"/>
                          <a:sym typeface="Open Sans"/>
                        </a:rPr>
                        <a:t>Please specify what you would like to learn from the </a:t>
                      </a:r>
                      <a:r>
                        <a:rPr lang="en-US" sz="1200" b="1" i="0" u="none" dirty="0" smtClean="0">
                          <a:solidFill>
                            <a:schemeClr val="dk1"/>
                          </a:solidFill>
                          <a:latin typeface="Open Sans"/>
                          <a:ea typeface="Open Sans"/>
                          <a:cs typeface="Open Sans"/>
                          <a:sym typeface="Open Sans"/>
                        </a:rPr>
                        <a:t>online training </a:t>
                      </a:r>
                      <a:endParaRPr b="1" dirty="0">
                        <a:latin typeface="Open Sans"/>
                        <a:ea typeface="Open Sans"/>
                        <a:cs typeface="Open Sans"/>
                        <a:sym typeface="Open Sans"/>
                      </a:endParaRPr>
                    </a:p>
                    <a:p>
                      <a:pPr marL="0" marR="0" lvl="0" indent="0" algn="just" rtl="0">
                        <a:lnSpc>
                          <a:spcPct val="100000"/>
                        </a:lnSpc>
                        <a:spcBef>
                          <a:spcPts val="0"/>
                        </a:spcBef>
                        <a:spcAft>
                          <a:spcPts val="0"/>
                        </a:spcAft>
                        <a:buClr>
                          <a:schemeClr val="dk1"/>
                        </a:buClr>
                        <a:buSzPts val="1200"/>
                        <a:buFont typeface="Malgun Gothic"/>
                        <a:buNone/>
                      </a:pPr>
                      <a:r>
                        <a:rPr lang="en-US" sz="1200" i="0" u="none" dirty="0">
                          <a:solidFill>
                            <a:schemeClr val="dk1"/>
                          </a:solidFill>
                          <a:latin typeface="Open Sans"/>
                          <a:ea typeface="Open Sans"/>
                          <a:cs typeface="Open Sans"/>
                          <a:sym typeface="Open Sans"/>
                        </a:rPr>
                        <a:t>(your learning needs, policy cases you want to know, etc.)</a:t>
                      </a:r>
                      <a:endParaRPr dirty="0">
                        <a:latin typeface="Open Sans"/>
                        <a:ea typeface="Open Sans"/>
                        <a:cs typeface="Open Sans"/>
                        <a:sym typeface="Open Sans"/>
                      </a:endParaRPr>
                    </a:p>
                  </a:txBody>
                  <a:tcPr marL="91425" marR="91425" marT="45725" marB="45725">
                    <a:lnT w="9525" cap="flat" cmpd="sng">
                      <a:solidFill>
                        <a:srgbClr val="BFBFBF"/>
                      </a:solidFill>
                      <a:prstDash val="solid"/>
                      <a:round/>
                      <a:headEnd type="none" w="sm" len="sm"/>
                      <a:tailEnd type="none" w="sm" len="sm"/>
                    </a:lnT>
                  </a:tcPr>
                </a:tc>
                <a:extLst>
                  <a:ext uri="{0D108BD9-81ED-4DB2-BD59-A6C34878D82A}">
                    <a16:rowId xmlns:a16="http://schemas.microsoft.com/office/drawing/2014/main" xmlns="" val="10002"/>
                  </a:ext>
                </a:extLst>
              </a:tr>
              <a:tr h="1924200">
                <a:tc gridSpan="2">
                  <a:txBody>
                    <a:bodyPr/>
                    <a:lstStyle/>
                    <a:p>
                      <a:pPr marL="0" marR="0" lvl="0" indent="0" algn="l" rtl="0">
                        <a:lnSpc>
                          <a:spcPct val="100000"/>
                        </a:lnSpc>
                        <a:spcBef>
                          <a:spcPts val="0"/>
                        </a:spcBef>
                        <a:spcAft>
                          <a:spcPts val="0"/>
                        </a:spcAft>
                        <a:buClr>
                          <a:schemeClr val="dk1"/>
                        </a:buClr>
                        <a:buSzPts val="1000"/>
                        <a:buFont typeface="Malgun Gothic"/>
                        <a:buNone/>
                      </a:pPr>
                      <a:endParaRPr sz="1000"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000"/>
                        <a:buFont typeface="Malgun Gothic"/>
                        <a:buNone/>
                      </a:pPr>
                      <a:endParaRPr sz="1000"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000"/>
                        <a:buFont typeface="Malgun Gothic"/>
                        <a:buNone/>
                      </a:pPr>
                      <a:endParaRPr sz="1000"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000"/>
                        <a:buFont typeface="Malgun Gothic"/>
                        <a:buNone/>
                      </a:pPr>
                      <a:endParaRPr sz="1000"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000"/>
                        <a:buFont typeface="Malgun Gothic"/>
                        <a:buNone/>
                      </a:pPr>
                      <a:endParaRPr sz="1000"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000"/>
                        <a:buFont typeface="Malgun Gothic"/>
                        <a:buNone/>
                      </a:pPr>
                      <a:endParaRPr sz="1000"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000"/>
                        <a:buFont typeface="Malgun Gothic"/>
                        <a:buNone/>
                      </a:pPr>
                      <a:endParaRPr sz="1000"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000"/>
                        <a:buFont typeface="Malgun Gothic"/>
                        <a:buNone/>
                      </a:pPr>
                      <a:endParaRPr sz="1000"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000"/>
                        <a:buFont typeface="Malgun Gothic"/>
                        <a:buNone/>
                      </a:pPr>
                      <a:endParaRPr sz="1000"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000"/>
                        <a:buFont typeface="Malgun Gothic"/>
                        <a:buNone/>
                      </a:pPr>
                      <a:endParaRPr sz="1000"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000"/>
                        <a:buFont typeface="Malgun Gothic"/>
                        <a:buNone/>
                      </a:pPr>
                      <a:endParaRPr sz="1000" i="0" u="none">
                        <a:solidFill>
                          <a:schemeClr val="dk1"/>
                        </a:solidFill>
                        <a:latin typeface="Open Sans"/>
                        <a:ea typeface="Open Sans"/>
                        <a:cs typeface="Open Sans"/>
                        <a:sym typeface="Open Sans"/>
                      </a:endParaRPr>
                    </a:p>
                    <a:p>
                      <a:pPr marL="0" marR="0" lvl="0" indent="0" algn="l" rtl="0">
                        <a:spcBef>
                          <a:spcPts val="0"/>
                        </a:spcBef>
                        <a:spcAft>
                          <a:spcPts val="0"/>
                        </a:spcAft>
                        <a:buNone/>
                      </a:pPr>
                      <a:endParaRPr sz="1000" i="0" u="none">
                        <a:solidFill>
                          <a:schemeClr val="dk1"/>
                        </a:solidFill>
                        <a:latin typeface="Open Sans"/>
                        <a:ea typeface="Open Sans"/>
                        <a:cs typeface="Open Sans"/>
                        <a:sym typeface="Open Sans"/>
                      </a:endParaRPr>
                    </a:p>
                  </a:txBody>
                  <a:tcPr marL="91425" marR="91425" marT="45725" marB="45725" anchor="ctr"/>
                </a:tc>
                <a:tc hMerge="1">
                  <a:txBody>
                    <a:bodyPr/>
                    <a:lstStyle/>
                    <a:p>
                      <a:endParaRPr lang="ko-KR"/>
                    </a:p>
                  </a:txBody>
                  <a:tcPr/>
                </a:tc>
                <a:extLst>
                  <a:ext uri="{0D108BD9-81ED-4DB2-BD59-A6C34878D82A}">
                    <a16:rowId xmlns:a16="http://schemas.microsoft.com/office/drawing/2014/main" xmlns="" val="10003"/>
                  </a:ext>
                </a:extLst>
              </a:tr>
              <a:tr h="616250">
                <a:tc>
                  <a:txBody>
                    <a:bodyPr/>
                    <a:lstStyle/>
                    <a:p>
                      <a:pPr marL="0" marR="0" lvl="0" indent="0" algn="just" rtl="0">
                        <a:lnSpc>
                          <a:spcPct val="100000"/>
                        </a:lnSpc>
                        <a:spcBef>
                          <a:spcPts val="0"/>
                        </a:spcBef>
                        <a:spcAft>
                          <a:spcPts val="0"/>
                        </a:spcAft>
                        <a:buClr>
                          <a:schemeClr val="dk1"/>
                        </a:buClr>
                        <a:buSzPts val="1200"/>
                        <a:buFont typeface="Malgun Gothic"/>
                        <a:buNone/>
                      </a:pPr>
                      <a:r>
                        <a:rPr lang="en-US" sz="1200" i="0" u="none">
                          <a:solidFill>
                            <a:schemeClr val="dk1"/>
                          </a:solidFill>
                          <a:latin typeface="Open Sans"/>
                          <a:ea typeface="Open Sans"/>
                          <a:cs typeface="Open Sans"/>
                          <a:sym typeface="Open Sans"/>
                        </a:rPr>
                        <a:t>3</a:t>
                      </a:r>
                      <a:endParaRPr>
                        <a:latin typeface="Open Sans"/>
                        <a:ea typeface="Open Sans"/>
                        <a:cs typeface="Open Sans"/>
                        <a:sym typeface="Open Sans"/>
                      </a:endParaRPr>
                    </a:p>
                  </a:txBody>
                  <a:tcPr marL="91425" marR="91425" marT="45725" marB="45725" anchor="ctr"/>
                </a:tc>
                <a:tc>
                  <a:txBody>
                    <a:bodyPr/>
                    <a:lstStyle/>
                    <a:p>
                      <a:pPr marL="0" marR="0" lvl="0" indent="0" algn="just" rtl="0">
                        <a:lnSpc>
                          <a:spcPct val="100000"/>
                        </a:lnSpc>
                        <a:spcBef>
                          <a:spcPts val="0"/>
                        </a:spcBef>
                        <a:spcAft>
                          <a:spcPts val="0"/>
                        </a:spcAft>
                        <a:buClr>
                          <a:schemeClr val="dk1"/>
                        </a:buClr>
                        <a:buSzPts val="1200"/>
                        <a:buFont typeface="Malgun Gothic"/>
                        <a:buNone/>
                      </a:pPr>
                      <a:r>
                        <a:rPr lang="en-US" sz="1200" b="1" i="0" u="none">
                          <a:solidFill>
                            <a:schemeClr val="dk1"/>
                          </a:solidFill>
                          <a:latin typeface="Open Sans"/>
                          <a:ea typeface="Open Sans"/>
                          <a:cs typeface="Open Sans"/>
                          <a:sym typeface="Open Sans"/>
                        </a:rPr>
                        <a:t>If there are pending policy issues related with the training subject in your city/organization, what are the main challenges and how do you want to change?</a:t>
                      </a:r>
                      <a:endParaRPr b="1">
                        <a:latin typeface="Open Sans"/>
                        <a:ea typeface="Open Sans"/>
                        <a:cs typeface="Open Sans"/>
                        <a:sym typeface="Open Sans"/>
                      </a:endParaRPr>
                    </a:p>
                  </a:txBody>
                  <a:tcPr marL="91425" marR="91425" marT="45725" marB="45725">
                    <a:lnT w="9525" cap="flat" cmpd="sng">
                      <a:solidFill>
                        <a:srgbClr val="BFBFBF"/>
                      </a:solidFill>
                      <a:prstDash val="solid"/>
                      <a:round/>
                      <a:headEnd type="none" w="sm" len="sm"/>
                      <a:tailEnd type="none" w="sm" len="sm"/>
                    </a:lnT>
                  </a:tcPr>
                </a:tc>
                <a:extLst>
                  <a:ext uri="{0D108BD9-81ED-4DB2-BD59-A6C34878D82A}">
                    <a16:rowId xmlns:a16="http://schemas.microsoft.com/office/drawing/2014/main" xmlns="" val="10004"/>
                  </a:ext>
                </a:extLst>
              </a:tr>
              <a:tr h="1467225">
                <a:tc gridSpan="2">
                  <a:txBody>
                    <a:bodyPr/>
                    <a:lstStyle/>
                    <a:p>
                      <a:pPr marL="0" marR="0" lvl="0" indent="0" algn="l" rtl="0">
                        <a:lnSpc>
                          <a:spcPct val="100000"/>
                        </a:lnSpc>
                        <a:spcBef>
                          <a:spcPts val="0"/>
                        </a:spcBef>
                        <a:spcAft>
                          <a:spcPts val="0"/>
                        </a:spcAft>
                        <a:buClr>
                          <a:schemeClr val="dk1"/>
                        </a:buClr>
                        <a:buSzPts val="1400"/>
                        <a:buFont typeface="Malgun Gothic"/>
                        <a:buNone/>
                      </a:pPr>
                      <a:endParaRPr sz="1400"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000"/>
                        <a:buFont typeface="Malgun Gothic"/>
                        <a:buNone/>
                      </a:pPr>
                      <a:endParaRPr sz="1000"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000"/>
                        <a:buFont typeface="Malgun Gothic"/>
                        <a:buNone/>
                      </a:pPr>
                      <a:endParaRPr sz="1000"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000"/>
                        <a:buFont typeface="Malgun Gothic"/>
                        <a:buNone/>
                      </a:pPr>
                      <a:endParaRPr sz="1000"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000"/>
                        <a:buFont typeface="Malgun Gothic"/>
                        <a:buNone/>
                      </a:pPr>
                      <a:endParaRPr sz="1000"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000"/>
                        <a:buFont typeface="Malgun Gothic"/>
                        <a:buNone/>
                      </a:pPr>
                      <a:endParaRPr sz="1000"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000"/>
                        <a:buFont typeface="Malgun Gothic"/>
                        <a:buNone/>
                      </a:pPr>
                      <a:endParaRPr sz="1000" i="0" u="none">
                        <a:solidFill>
                          <a:schemeClr val="dk1"/>
                        </a:solidFill>
                        <a:latin typeface="Open Sans"/>
                        <a:ea typeface="Open Sans"/>
                        <a:cs typeface="Open Sans"/>
                        <a:sym typeface="Open Sans"/>
                      </a:endParaRPr>
                    </a:p>
                    <a:p>
                      <a:pPr marL="0" marR="0" lvl="0" indent="0" algn="l" rtl="0">
                        <a:spcBef>
                          <a:spcPts val="0"/>
                        </a:spcBef>
                        <a:spcAft>
                          <a:spcPts val="0"/>
                        </a:spcAft>
                        <a:buNone/>
                      </a:pPr>
                      <a:endParaRPr sz="1000" i="0" u="none">
                        <a:solidFill>
                          <a:schemeClr val="dk1"/>
                        </a:solidFill>
                        <a:latin typeface="Open Sans"/>
                        <a:ea typeface="Open Sans"/>
                        <a:cs typeface="Open Sans"/>
                        <a:sym typeface="Open Sans"/>
                      </a:endParaRPr>
                    </a:p>
                  </a:txBody>
                  <a:tcPr marL="91425" marR="91425" marT="45725" marB="45725" anchor="ctr"/>
                </a:tc>
                <a:tc hMerge="1">
                  <a:txBody>
                    <a:bodyPr/>
                    <a:lstStyle/>
                    <a:p>
                      <a:endParaRPr lang="ko-KR"/>
                    </a:p>
                  </a:txBody>
                  <a:tcPr/>
                </a:tc>
                <a:extLst>
                  <a:ext uri="{0D108BD9-81ED-4DB2-BD59-A6C34878D82A}">
                    <a16:rowId xmlns:a16="http://schemas.microsoft.com/office/drawing/2014/main" xmlns="" val="10005"/>
                  </a:ext>
                </a:extLst>
              </a:tr>
            </a:tbl>
          </a:graphicData>
        </a:graphic>
      </p:graphicFrame>
      <p:sp>
        <p:nvSpPr>
          <p:cNvPr id="108" name="Google Shape;108;p2"/>
          <p:cNvSpPr txBox="1"/>
          <p:nvPr/>
        </p:nvSpPr>
        <p:spPr>
          <a:xfrm>
            <a:off x="4786312" y="8643937"/>
            <a:ext cx="1600200" cy="48577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000"/>
              <a:buFont typeface="Malgun Gothic"/>
              <a:buNone/>
            </a:pPr>
            <a:fld id="{00000000-1234-1234-1234-123412341234}" type="slidenum">
              <a:rPr lang="en-US" sz="1000" b="1" i="0" u="none">
                <a:solidFill>
                  <a:srgbClr val="898989"/>
                </a:solidFill>
                <a:latin typeface="Malgun Gothic"/>
                <a:ea typeface="Malgun Gothic"/>
                <a:cs typeface="Malgun Gothic"/>
                <a:sym typeface="Malgun Gothic"/>
              </a:rPr>
              <a:t>2</a:t>
            </a:fld>
            <a:r>
              <a:rPr lang="en-US" sz="1000" b="1" i="0" u="none">
                <a:solidFill>
                  <a:srgbClr val="898989"/>
                </a:solidFill>
                <a:latin typeface="Malgun Gothic"/>
                <a:ea typeface="Malgun Gothic"/>
                <a:cs typeface="Malgun Gothic"/>
                <a:sym typeface="Malgun Gothic"/>
              </a:rPr>
              <a:t> of 4</a:t>
            </a:r>
            <a:endParaRPr/>
          </a:p>
        </p:txBody>
      </p:sp>
      <p:grpSp>
        <p:nvGrpSpPr>
          <p:cNvPr id="109" name="Google Shape;109;p2"/>
          <p:cNvGrpSpPr/>
          <p:nvPr/>
        </p:nvGrpSpPr>
        <p:grpSpPr>
          <a:xfrm>
            <a:off x="0" y="26987"/>
            <a:ext cx="6858000" cy="504825"/>
            <a:chOff x="6350" y="179388"/>
            <a:chExt cx="6858000" cy="504825"/>
          </a:xfrm>
        </p:grpSpPr>
        <p:pic>
          <p:nvPicPr>
            <p:cNvPr id="110" name="Google Shape;110;p2"/>
            <p:cNvPicPr preferRelativeResize="0"/>
            <p:nvPr/>
          </p:nvPicPr>
          <p:blipFill rotWithShape="1">
            <a:blip r:embed="rId3">
              <a:alphaModFix/>
            </a:blip>
            <a:srcRect l="355" t="1533" r="354" b="1533"/>
            <a:stretch/>
          </p:blipFill>
          <p:spPr>
            <a:xfrm>
              <a:off x="5126864" y="179388"/>
              <a:ext cx="1368000" cy="360549"/>
            </a:xfrm>
            <a:prstGeom prst="rect">
              <a:avLst/>
            </a:prstGeom>
            <a:noFill/>
            <a:ln>
              <a:noFill/>
            </a:ln>
          </p:spPr>
        </p:pic>
        <p:sp>
          <p:nvSpPr>
            <p:cNvPr id="111" name="Google Shape;111;p2"/>
            <p:cNvSpPr txBox="1"/>
            <p:nvPr/>
          </p:nvSpPr>
          <p:spPr>
            <a:xfrm>
              <a:off x="6350" y="612775"/>
              <a:ext cx="6858000" cy="71438"/>
            </a:xfrm>
            <a:prstGeom prst="rect">
              <a:avLst/>
            </a:prstGeom>
            <a:solidFill>
              <a:srgbClr val="B7DEE8">
                <a:alpha val="29803"/>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Gulim"/>
                <a:ea typeface="Gulim"/>
                <a:cs typeface="Gulim"/>
                <a:sym typeface="Gulim"/>
              </a:endParaRPr>
            </a:p>
          </p:txBody>
        </p:sp>
      </p:grpSp>
      <p:pic>
        <p:nvPicPr>
          <p:cNvPr id="112" name="Google Shape;112;p2" descr="C:\Users\USER\Desktop\★타기관 협력(국제기구등)\uclg 로고.png"/>
          <p:cNvPicPr preferRelativeResize="0"/>
          <p:nvPr/>
        </p:nvPicPr>
        <p:blipFill rotWithShape="1">
          <a:blip r:embed="rId4">
            <a:alphaModFix/>
          </a:blip>
          <a:srcRect/>
          <a:stretch/>
        </p:blipFill>
        <p:spPr>
          <a:xfrm>
            <a:off x="247650" y="120650"/>
            <a:ext cx="742950" cy="317500"/>
          </a:xfrm>
          <a:prstGeom prst="rect">
            <a:avLst/>
          </a:prstGeom>
          <a:noFill/>
          <a:ln>
            <a:noFill/>
          </a:ln>
        </p:spPr>
      </p:pic>
      <p:pic>
        <p:nvPicPr>
          <p:cNvPr id="113" name="Google Shape;113;p2"/>
          <p:cNvPicPr preferRelativeResize="0"/>
          <p:nvPr/>
        </p:nvPicPr>
        <p:blipFill rotWithShape="1">
          <a:blip r:embed="rId5">
            <a:alphaModFix/>
          </a:blip>
          <a:srcRect/>
          <a:stretch/>
        </p:blipFill>
        <p:spPr>
          <a:xfrm>
            <a:off x="2836862" y="158750"/>
            <a:ext cx="1273175" cy="187325"/>
          </a:xfrm>
          <a:prstGeom prst="rect">
            <a:avLst/>
          </a:prstGeom>
          <a:noFill/>
          <a:ln>
            <a:noFill/>
          </a:ln>
        </p:spPr>
      </p:pic>
      <p:sp>
        <p:nvSpPr>
          <p:cNvPr id="114" name="Google Shape;114;p2"/>
          <p:cNvSpPr txBox="1"/>
          <p:nvPr/>
        </p:nvSpPr>
        <p:spPr>
          <a:xfrm>
            <a:off x="361013" y="658900"/>
            <a:ext cx="4747800" cy="369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200" b="1">
                <a:solidFill>
                  <a:schemeClr val="accent1"/>
                </a:solidFill>
                <a:latin typeface="Open Sans"/>
                <a:ea typeface="Open Sans"/>
                <a:cs typeface="Open Sans"/>
                <a:sym typeface="Open Sans"/>
              </a:rPr>
              <a:t>III</a:t>
            </a:r>
            <a:r>
              <a:rPr lang="en-US" sz="1200" b="1">
                <a:solidFill>
                  <a:srgbClr val="0070C0"/>
                </a:solidFill>
                <a:latin typeface="Open Sans"/>
                <a:ea typeface="Open Sans"/>
                <a:cs typeface="Open Sans"/>
                <a:sym typeface="Open Sans"/>
              </a:rPr>
              <a:t>.  LEARNING NEEDS AND MOTIVATION</a:t>
            </a:r>
            <a:endParaRPr b="1"/>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graphicFrame>
        <p:nvGraphicFramePr>
          <p:cNvPr id="119" name="Google Shape;119;p3"/>
          <p:cNvGraphicFramePr/>
          <p:nvPr/>
        </p:nvGraphicFramePr>
        <p:xfrm>
          <a:off x="247650" y="708025"/>
          <a:ext cx="6286500" cy="554025"/>
        </p:xfrm>
        <a:graphic>
          <a:graphicData uri="http://schemas.openxmlformats.org/drawingml/2006/table">
            <a:tbl>
              <a:tblPr>
                <a:noFill/>
                <a:tableStyleId>{071A3743-64DF-4112-9E16-3AC89745F277}</a:tableStyleId>
              </a:tblPr>
              <a:tblGrid>
                <a:gridCol w="6286500">
                  <a:extLst>
                    <a:ext uri="{9D8B030D-6E8A-4147-A177-3AD203B41FA5}">
                      <a16:colId xmlns:a16="http://schemas.microsoft.com/office/drawing/2014/main" xmlns="" val="20000"/>
                    </a:ext>
                  </a:extLst>
                </a:gridCol>
              </a:tblGrid>
              <a:tr h="554025">
                <a:tc>
                  <a:txBody>
                    <a:bodyPr/>
                    <a:lstStyle/>
                    <a:p>
                      <a:pPr marL="0" marR="0" lvl="0" indent="0" algn="ctr" rtl="0">
                        <a:lnSpc>
                          <a:spcPct val="100000"/>
                        </a:lnSpc>
                        <a:spcBef>
                          <a:spcPts val="0"/>
                        </a:spcBef>
                        <a:spcAft>
                          <a:spcPts val="0"/>
                        </a:spcAft>
                        <a:buClr>
                          <a:srgbClr val="0070C0"/>
                        </a:buClr>
                        <a:buSzPts val="2500"/>
                        <a:buFont typeface="Times New Roman"/>
                        <a:buNone/>
                      </a:pPr>
                      <a:r>
                        <a:rPr lang="en-US" sz="2500" i="0" u="none">
                          <a:solidFill>
                            <a:srgbClr val="0070C0"/>
                          </a:solidFill>
                          <a:latin typeface="Open Sans"/>
                          <a:ea typeface="Open Sans"/>
                          <a:cs typeface="Open Sans"/>
                          <a:sym typeface="Open Sans"/>
                        </a:rPr>
                        <a:t>APPLICANT'S RESPONSIBILITIES</a:t>
                      </a:r>
                      <a:endParaRPr>
                        <a:latin typeface="Open Sans"/>
                        <a:ea typeface="Open Sans"/>
                        <a:cs typeface="Open Sans"/>
                        <a:sym typeface="Open Sans"/>
                      </a:endParaRPr>
                    </a:p>
                  </a:txBody>
                  <a:tcPr marL="114300" marR="114300" marT="0" marB="0"/>
                </a:tc>
                <a:extLst>
                  <a:ext uri="{0D108BD9-81ED-4DB2-BD59-A6C34878D82A}">
                    <a16:rowId xmlns:a16="http://schemas.microsoft.com/office/drawing/2014/main" xmlns="" val="10000"/>
                  </a:ext>
                </a:extLst>
              </a:tr>
            </a:tbl>
          </a:graphicData>
        </a:graphic>
      </p:graphicFrame>
      <p:sp>
        <p:nvSpPr>
          <p:cNvPr id="120" name="Google Shape;120;p3"/>
          <p:cNvSpPr txBox="1"/>
          <p:nvPr/>
        </p:nvSpPr>
        <p:spPr>
          <a:xfrm>
            <a:off x="488950" y="7235825"/>
            <a:ext cx="6000900" cy="1169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1500"/>
              <a:buFont typeface="Times New Roman"/>
              <a:buNone/>
            </a:pPr>
            <a:r>
              <a:rPr lang="en-US" i="0" u="none">
                <a:solidFill>
                  <a:schemeClr val="dk1"/>
                </a:solidFill>
                <a:latin typeface="Open Sans"/>
                <a:ea typeface="Open Sans"/>
                <a:cs typeface="Open Sans"/>
                <a:sym typeface="Open Sans"/>
              </a:rPr>
              <a:t>Date (dd/mm/yyyy) :                  </a:t>
            </a:r>
            <a:endParaRPr>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500"/>
              <a:buFont typeface="Gulim"/>
              <a:buNone/>
            </a:pPr>
            <a:endParaRPr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500"/>
              <a:buFont typeface="Times New Roman"/>
              <a:buNone/>
            </a:pPr>
            <a:r>
              <a:rPr lang="en-US" i="0" u="none">
                <a:solidFill>
                  <a:schemeClr val="dk1"/>
                </a:solidFill>
                <a:latin typeface="Open Sans"/>
                <a:ea typeface="Open Sans"/>
                <a:cs typeface="Open Sans"/>
                <a:sym typeface="Open Sans"/>
              </a:rPr>
              <a:t>Name of Applicant :     </a:t>
            </a:r>
            <a:endParaRPr>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500"/>
              <a:buFont typeface="Gulim"/>
              <a:buNone/>
            </a:pPr>
            <a:endParaRPr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500"/>
              <a:buFont typeface="Times New Roman"/>
              <a:buNone/>
            </a:pPr>
            <a:r>
              <a:rPr lang="en-US" i="0" u="none">
                <a:solidFill>
                  <a:schemeClr val="dk1"/>
                </a:solidFill>
                <a:latin typeface="Open Sans"/>
                <a:ea typeface="Open Sans"/>
                <a:cs typeface="Open Sans"/>
                <a:sym typeface="Open Sans"/>
              </a:rPr>
              <a:t>Signature : </a:t>
            </a:r>
            <a:endParaRPr>
              <a:latin typeface="Open Sans"/>
              <a:ea typeface="Open Sans"/>
              <a:cs typeface="Open Sans"/>
              <a:sym typeface="Open Sans"/>
            </a:endParaRPr>
          </a:p>
        </p:txBody>
      </p:sp>
      <p:sp>
        <p:nvSpPr>
          <p:cNvPr id="121" name="Google Shape;121;p3"/>
          <p:cNvSpPr txBox="1"/>
          <p:nvPr/>
        </p:nvSpPr>
        <p:spPr>
          <a:xfrm>
            <a:off x="4786312" y="8643937"/>
            <a:ext cx="1600200" cy="48577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000"/>
              <a:buFont typeface="Malgun Gothic"/>
              <a:buNone/>
            </a:pPr>
            <a:fld id="{00000000-1234-1234-1234-123412341234}" type="slidenum">
              <a:rPr lang="en-US" sz="1000" b="1" i="0" u="none">
                <a:solidFill>
                  <a:srgbClr val="898989"/>
                </a:solidFill>
                <a:latin typeface="Malgun Gothic"/>
                <a:ea typeface="Malgun Gothic"/>
                <a:cs typeface="Malgun Gothic"/>
                <a:sym typeface="Malgun Gothic"/>
              </a:rPr>
              <a:t>3</a:t>
            </a:fld>
            <a:r>
              <a:rPr lang="en-US" sz="1000" b="1" i="0" u="none">
                <a:solidFill>
                  <a:srgbClr val="898989"/>
                </a:solidFill>
                <a:latin typeface="Malgun Gothic"/>
                <a:ea typeface="Malgun Gothic"/>
                <a:cs typeface="Malgun Gothic"/>
                <a:sym typeface="Malgun Gothic"/>
              </a:rPr>
              <a:t> of 4</a:t>
            </a:r>
            <a:endParaRPr/>
          </a:p>
        </p:txBody>
      </p:sp>
      <p:sp>
        <p:nvSpPr>
          <p:cNvPr id="122" name="Google Shape;122;p3"/>
          <p:cNvSpPr txBox="1"/>
          <p:nvPr/>
        </p:nvSpPr>
        <p:spPr>
          <a:xfrm>
            <a:off x="346075" y="1155025"/>
            <a:ext cx="6143700" cy="5925900"/>
          </a:xfrm>
          <a:prstGeom prst="rect">
            <a:avLst/>
          </a:prstGeom>
          <a:noFill/>
          <a:ln>
            <a:noFill/>
          </a:ln>
        </p:spPr>
        <p:txBody>
          <a:bodyPr spcFirstLastPara="1" wrap="square" lIns="91425" tIns="45700" rIns="91425" bIns="45700" anchor="ctr" anchorCtr="0">
            <a:spAutoFit/>
          </a:bodyPr>
          <a:lstStyle/>
          <a:p>
            <a:pPr marL="0" marR="0" lvl="0" indent="0" algn="just" rtl="0">
              <a:lnSpc>
                <a:spcPct val="100000"/>
              </a:lnSpc>
              <a:spcBef>
                <a:spcPts val="0"/>
              </a:spcBef>
              <a:spcAft>
                <a:spcPts val="0"/>
              </a:spcAft>
              <a:buClr>
                <a:srgbClr val="000000"/>
              </a:buClr>
              <a:buSzPts val="1500"/>
              <a:buFont typeface="Times New Roman"/>
              <a:buNone/>
            </a:pPr>
            <a:r>
              <a:rPr lang="en-US" b="1" i="0" u="none" dirty="0">
                <a:solidFill>
                  <a:srgbClr val="000000"/>
                </a:solidFill>
                <a:latin typeface="Open Sans"/>
                <a:ea typeface="Open Sans"/>
                <a:cs typeface="Open Sans"/>
                <a:sym typeface="Open Sans"/>
              </a:rPr>
              <a:t>As</a:t>
            </a:r>
            <a:r>
              <a:rPr lang="en-US" b="1" i="0" u="none" dirty="0">
                <a:solidFill>
                  <a:srgbClr val="000000"/>
                </a:solidFill>
                <a:latin typeface="Open Sans"/>
                <a:ea typeface="Open Sans"/>
                <a:cs typeface="Open Sans"/>
                <a:sym typeface="Open Sans"/>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0"/>
                  </a:ext>
                </a:extLst>
              </a:rPr>
              <a:t> a participant, I agree:</a:t>
            </a:r>
            <a:endParaRPr b="1" i="0" u="none" dirty="0">
              <a:solidFill>
                <a:schemeClr val="dk1"/>
              </a:solidFill>
              <a:latin typeface="Open Sans"/>
              <a:ea typeface="Open Sans"/>
              <a:cs typeface="Open Sans"/>
              <a:sym typeface="Open Sans"/>
            </a:endParaRPr>
          </a:p>
          <a:p>
            <a:pPr marL="0" marR="0" lvl="0" indent="0" algn="just" rtl="0">
              <a:lnSpc>
                <a:spcPct val="100000"/>
              </a:lnSpc>
              <a:spcBef>
                <a:spcPts val="0"/>
              </a:spcBef>
              <a:spcAft>
                <a:spcPts val="0"/>
              </a:spcAft>
              <a:buClr>
                <a:schemeClr val="dk1"/>
              </a:buClr>
              <a:buSzPts val="1500"/>
              <a:buFont typeface="Gulim"/>
              <a:buNone/>
            </a:pPr>
            <a:endParaRPr i="0" u="none" dirty="0">
              <a:solidFill>
                <a:srgbClr val="000000"/>
              </a:solidFill>
              <a:latin typeface="Open Sans"/>
              <a:ea typeface="Open Sans"/>
              <a:cs typeface="Open Sans"/>
              <a:sym typeface="Open Sans"/>
            </a:endParaRPr>
          </a:p>
          <a:p>
            <a:pPr marL="0" marR="0" lvl="0" indent="-88900" algn="just" rtl="0">
              <a:lnSpc>
                <a:spcPct val="100000"/>
              </a:lnSpc>
              <a:spcBef>
                <a:spcPts val="0"/>
              </a:spcBef>
              <a:spcAft>
                <a:spcPts val="0"/>
              </a:spcAft>
              <a:buClr>
                <a:srgbClr val="000000"/>
              </a:buClr>
              <a:buSzPts val="1400"/>
              <a:buFont typeface="Open Sans"/>
              <a:buAutoNum type="arabicParenR"/>
            </a:pPr>
            <a:r>
              <a:rPr lang="en-US" i="0" u="none" dirty="0">
                <a:solidFill>
                  <a:srgbClr val="000000"/>
                </a:solidFill>
                <a:latin typeface="Open Sans"/>
                <a:ea typeface="Open Sans"/>
                <a:cs typeface="Open Sans"/>
                <a:sym typeface="Open Sans"/>
              </a:rPr>
              <a:t>To follow and prepare the online training program to the best of my ability and abide by the rules of the SHRDC/UCLG/Metropolis during the training program;</a:t>
            </a:r>
            <a:endParaRPr sz="1300" dirty="0">
              <a:latin typeface="Open Sans"/>
              <a:ea typeface="Open Sans"/>
              <a:cs typeface="Open Sans"/>
              <a:sym typeface="Open Sans"/>
            </a:endParaRPr>
          </a:p>
          <a:p>
            <a:pPr marL="0" marR="0" lvl="0" indent="0" algn="just" rtl="0">
              <a:lnSpc>
                <a:spcPct val="100000"/>
              </a:lnSpc>
              <a:spcBef>
                <a:spcPts val="0"/>
              </a:spcBef>
              <a:spcAft>
                <a:spcPts val="0"/>
              </a:spcAft>
              <a:buClr>
                <a:schemeClr val="dk1"/>
              </a:buClr>
              <a:buSzPts val="1600"/>
              <a:buFont typeface="Gulim"/>
              <a:buNone/>
            </a:pPr>
            <a:endParaRPr sz="1500" i="0" u="none" dirty="0">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500"/>
              <a:buFont typeface="Times New Roman"/>
              <a:buNone/>
            </a:pPr>
            <a:r>
              <a:rPr lang="en-US" i="0" u="none" dirty="0">
                <a:solidFill>
                  <a:schemeClr val="dk1"/>
                </a:solidFill>
                <a:latin typeface="Open Sans"/>
                <a:ea typeface="Open Sans"/>
                <a:cs typeface="Open Sans"/>
                <a:sym typeface="Open Sans"/>
              </a:rPr>
              <a:t>2)  To notify SHRDC/UCLG/Metropolis three days in advance before training starts when it is impossible to attend training and to consult with SHRDC/UCLG/Metropolis where it is necessary to stop learning after training starts for justifiable reasons</a:t>
            </a:r>
            <a:r>
              <a:rPr lang="en-US" dirty="0">
                <a:solidFill>
                  <a:schemeClr val="dk1"/>
                </a:solidFill>
                <a:latin typeface="Open Sans"/>
                <a:ea typeface="Open Sans"/>
                <a:cs typeface="Open Sans"/>
                <a:sym typeface="Open Sans"/>
              </a:rPr>
              <a:t>;</a:t>
            </a:r>
            <a:endParaRPr i="0" u="none" dirty="0">
              <a:solidFill>
                <a:srgbClr val="FF0000"/>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500"/>
              <a:buFont typeface="Gulim"/>
              <a:buNone/>
            </a:pPr>
            <a:endParaRPr i="0" u="none" dirty="0">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500"/>
              <a:buFont typeface="Times New Roman"/>
              <a:buNone/>
            </a:pPr>
            <a:r>
              <a:rPr lang="en-US" i="0" u="none" dirty="0">
                <a:solidFill>
                  <a:schemeClr val="dk1"/>
                </a:solidFill>
                <a:latin typeface="Open Sans"/>
                <a:ea typeface="Open Sans"/>
                <a:cs typeface="Open Sans"/>
                <a:sym typeface="Open Sans"/>
              </a:rPr>
              <a:t>3) To understand that any acts of unauthorized changes, reproduction, distribution and adaptation of contents provided by the SHRDC shall be prohibited and subject to punishment in accordance with related laws and regulations</a:t>
            </a:r>
            <a:r>
              <a:rPr lang="en-US" dirty="0">
                <a:solidFill>
                  <a:schemeClr val="dk1"/>
                </a:solidFill>
                <a:latin typeface="Open Sans"/>
                <a:ea typeface="Open Sans"/>
                <a:cs typeface="Open Sans"/>
                <a:sym typeface="Open Sans"/>
              </a:rPr>
              <a:t>;</a:t>
            </a:r>
            <a:endParaRPr sz="1300" dirty="0">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500"/>
              <a:buFont typeface="Gulim"/>
              <a:buNone/>
            </a:pPr>
            <a:endParaRPr i="0" u="none" dirty="0">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500"/>
              <a:buFont typeface="Times New Roman"/>
              <a:buNone/>
            </a:pPr>
            <a:r>
              <a:rPr lang="en-US" i="0" u="none" dirty="0">
                <a:solidFill>
                  <a:schemeClr val="dk1"/>
                </a:solidFill>
                <a:latin typeface="Open Sans"/>
                <a:ea typeface="Open Sans"/>
                <a:cs typeface="Open Sans"/>
                <a:sym typeface="Open Sans"/>
              </a:rPr>
              <a:t> 4) To accept that if I fail to meet the completion criteria of SHRDC including not submitting assignment of online training or attending real-time live session, I will not be able to receive a certificate of completion and apply to training programs held by SHRDC for the next 5 years</a:t>
            </a:r>
            <a:r>
              <a:rPr lang="en-US" dirty="0">
                <a:solidFill>
                  <a:schemeClr val="dk1"/>
                </a:solidFill>
                <a:latin typeface="Open Sans"/>
                <a:ea typeface="Open Sans"/>
                <a:cs typeface="Open Sans"/>
                <a:sym typeface="Open Sans"/>
              </a:rPr>
              <a:t>;</a:t>
            </a:r>
            <a:endParaRPr sz="1300" dirty="0">
              <a:latin typeface="Open Sans"/>
              <a:ea typeface="Open Sans"/>
              <a:cs typeface="Open Sans"/>
              <a:sym typeface="Open Sans"/>
            </a:endParaRPr>
          </a:p>
          <a:p>
            <a:pPr marL="0" marR="0" lvl="0" indent="0" algn="just" rtl="0">
              <a:lnSpc>
                <a:spcPct val="100000"/>
              </a:lnSpc>
              <a:spcBef>
                <a:spcPts val="0"/>
              </a:spcBef>
              <a:spcAft>
                <a:spcPts val="0"/>
              </a:spcAft>
              <a:buClr>
                <a:schemeClr val="dk1"/>
              </a:buClr>
              <a:buSzPts val="1500"/>
              <a:buFont typeface="Gulim"/>
              <a:buNone/>
            </a:pPr>
            <a:endParaRPr i="0" u="none" dirty="0">
              <a:solidFill>
                <a:srgbClr val="000000"/>
              </a:solidFill>
              <a:latin typeface="Open Sans"/>
              <a:ea typeface="Open Sans"/>
              <a:cs typeface="Open Sans"/>
              <a:sym typeface="Open Sans"/>
            </a:endParaRPr>
          </a:p>
          <a:p>
            <a:pPr marL="0" marR="0" lvl="0" indent="0" algn="just" rtl="0">
              <a:lnSpc>
                <a:spcPct val="100000"/>
              </a:lnSpc>
              <a:spcBef>
                <a:spcPts val="0"/>
              </a:spcBef>
              <a:spcAft>
                <a:spcPts val="0"/>
              </a:spcAft>
              <a:buClr>
                <a:srgbClr val="000000"/>
              </a:buClr>
              <a:buSzPts val="1500"/>
              <a:buFont typeface="Times New Roman"/>
              <a:buNone/>
            </a:pPr>
            <a:r>
              <a:rPr lang="en-US" i="0" u="none" dirty="0">
                <a:solidFill>
                  <a:srgbClr val="000000"/>
                </a:solidFill>
                <a:latin typeface="Open Sans"/>
                <a:ea typeface="Open Sans"/>
                <a:cs typeface="Open Sans"/>
                <a:sym typeface="Open Sans"/>
              </a:rPr>
              <a:t>5) To accept that the SHRDC/UCLG/Metropolis shall reserve the rights for the materials that have been submitted for the training purpose; </a:t>
            </a:r>
            <a:endParaRPr sz="1300" dirty="0">
              <a:latin typeface="Open Sans"/>
              <a:ea typeface="Open Sans"/>
              <a:cs typeface="Open Sans"/>
              <a:sym typeface="Open Sans"/>
            </a:endParaRPr>
          </a:p>
          <a:p>
            <a:pPr marL="0" marR="0" lvl="0" indent="0" algn="just" rtl="0">
              <a:lnSpc>
                <a:spcPct val="100000"/>
              </a:lnSpc>
              <a:spcBef>
                <a:spcPts val="0"/>
              </a:spcBef>
              <a:spcAft>
                <a:spcPts val="0"/>
              </a:spcAft>
              <a:buClr>
                <a:schemeClr val="dk1"/>
              </a:buClr>
              <a:buSzPts val="1500"/>
              <a:buFont typeface="Gulim"/>
              <a:buNone/>
            </a:pPr>
            <a:endParaRPr i="0" u="none" dirty="0">
              <a:solidFill>
                <a:schemeClr val="dk1"/>
              </a:solidFill>
              <a:latin typeface="Open Sans"/>
              <a:ea typeface="Open Sans"/>
              <a:cs typeface="Open Sans"/>
              <a:sym typeface="Open Sans"/>
            </a:endParaRPr>
          </a:p>
          <a:p>
            <a:pPr marL="0" marR="0" lvl="0" indent="0" algn="just" rtl="0">
              <a:lnSpc>
                <a:spcPct val="100000"/>
              </a:lnSpc>
              <a:spcBef>
                <a:spcPts val="0"/>
              </a:spcBef>
              <a:spcAft>
                <a:spcPts val="0"/>
              </a:spcAft>
              <a:buClr>
                <a:schemeClr val="dk1"/>
              </a:buClr>
              <a:buSzPts val="1500"/>
              <a:buFont typeface="Times New Roman"/>
              <a:buNone/>
            </a:pPr>
            <a:r>
              <a:rPr lang="en-US" i="0" u="none" dirty="0">
                <a:solidFill>
                  <a:schemeClr val="dk1"/>
                </a:solidFill>
                <a:latin typeface="Open Sans"/>
                <a:ea typeface="Open Sans"/>
                <a:cs typeface="Open Sans"/>
                <a:sym typeface="Open Sans"/>
              </a:rPr>
              <a:t>6)  To  accept the recording on the live sessions including the photos, and open them on the related websites. </a:t>
            </a:r>
            <a:endParaRPr sz="1300" dirty="0">
              <a:latin typeface="Open Sans"/>
              <a:ea typeface="Open Sans"/>
              <a:cs typeface="Open Sans"/>
              <a:sym typeface="Open Sans"/>
            </a:endParaRPr>
          </a:p>
        </p:txBody>
      </p:sp>
      <p:grpSp>
        <p:nvGrpSpPr>
          <p:cNvPr id="123" name="Google Shape;123;p3"/>
          <p:cNvGrpSpPr/>
          <p:nvPr/>
        </p:nvGrpSpPr>
        <p:grpSpPr>
          <a:xfrm>
            <a:off x="6350" y="71437"/>
            <a:ext cx="6858000" cy="504825"/>
            <a:chOff x="6350" y="179388"/>
            <a:chExt cx="6858000" cy="504825"/>
          </a:xfrm>
        </p:grpSpPr>
        <p:pic>
          <p:nvPicPr>
            <p:cNvPr id="124" name="Google Shape;124;p3"/>
            <p:cNvPicPr preferRelativeResize="0"/>
            <p:nvPr/>
          </p:nvPicPr>
          <p:blipFill rotWithShape="1">
            <a:blip r:embed="rId3">
              <a:alphaModFix/>
            </a:blip>
            <a:srcRect l="355" t="1533" r="354" b="1533"/>
            <a:stretch/>
          </p:blipFill>
          <p:spPr>
            <a:xfrm>
              <a:off x="5126864" y="179388"/>
              <a:ext cx="1368000" cy="360549"/>
            </a:xfrm>
            <a:prstGeom prst="rect">
              <a:avLst/>
            </a:prstGeom>
            <a:noFill/>
            <a:ln>
              <a:noFill/>
            </a:ln>
          </p:spPr>
        </p:pic>
        <p:sp>
          <p:nvSpPr>
            <p:cNvPr id="125" name="Google Shape;125;p3"/>
            <p:cNvSpPr txBox="1"/>
            <p:nvPr/>
          </p:nvSpPr>
          <p:spPr>
            <a:xfrm>
              <a:off x="6350" y="612775"/>
              <a:ext cx="6858000" cy="71438"/>
            </a:xfrm>
            <a:prstGeom prst="rect">
              <a:avLst/>
            </a:prstGeom>
            <a:solidFill>
              <a:srgbClr val="B7DEE8">
                <a:alpha val="29803"/>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Gulim"/>
                <a:ea typeface="Gulim"/>
                <a:cs typeface="Gulim"/>
                <a:sym typeface="Gulim"/>
              </a:endParaRPr>
            </a:p>
          </p:txBody>
        </p:sp>
      </p:grpSp>
      <p:pic>
        <p:nvPicPr>
          <p:cNvPr id="126" name="Google Shape;126;p3" descr="C:\Users\USER\Desktop\★타기관 협력(국제기구등)\uclg 로고.png"/>
          <p:cNvPicPr preferRelativeResize="0"/>
          <p:nvPr/>
        </p:nvPicPr>
        <p:blipFill rotWithShape="1">
          <a:blip r:embed="rId4">
            <a:alphaModFix/>
          </a:blip>
          <a:srcRect/>
          <a:stretch/>
        </p:blipFill>
        <p:spPr>
          <a:xfrm>
            <a:off x="247650" y="120650"/>
            <a:ext cx="742950" cy="317500"/>
          </a:xfrm>
          <a:prstGeom prst="rect">
            <a:avLst/>
          </a:prstGeom>
          <a:noFill/>
          <a:ln>
            <a:noFill/>
          </a:ln>
        </p:spPr>
      </p:pic>
      <p:pic>
        <p:nvPicPr>
          <p:cNvPr id="127" name="Google Shape;127;p3"/>
          <p:cNvPicPr preferRelativeResize="0"/>
          <p:nvPr/>
        </p:nvPicPr>
        <p:blipFill rotWithShape="1">
          <a:blip r:embed="rId5">
            <a:alphaModFix/>
          </a:blip>
          <a:srcRect/>
          <a:stretch/>
        </p:blipFill>
        <p:spPr>
          <a:xfrm>
            <a:off x="2836862" y="158750"/>
            <a:ext cx="1273175" cy="187325"/>
          </a:xfrm>
          <a:prstGeom prst="rect">
            <a:avLst/>
          </a:prstGeom>
          <a:noFill/>
          <a:ln>
            <a:noFill/>
          </a:ln>
        </p:spPr>
      </p:pic>
    </p:spTree>
  </p:cSld>
  <p:clrMapOvr>
    <a:masterClrMapping/>
  </p:clrMapOvr>
</p:sld>
</file>

<file path=ppt/theme/theme1.xml><?xml version="1.0" encoding="utf-8"?>
<a:theme xmlns:a="http://schemas.openxmlformats.org/drawingml/2006/main" name="Office 테마">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384</Words>
  <Application>Microsoft Office PowerPoint</Application>
  <PresentationFormat>화면 슬라이드 쇼(4:3)</PresentationFormat>
  <Paragraphs>94</Paragraphs>
  <Slides>3</Slides>
  <Notes>3</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3</vt:i4>
      </vt:variant>
    </vt:vector>
  </HeadingPairs>
  <TitlesOfParts>
    <vt:vector size="9" baseType="lpstr">
      <vt:lpstr>굴림</vt:lpstr>
      <vt:lpstr>Arial</vt:lpstr>
      <vt:lpstr>맑은 고딕</vt:lpstr>
      <vt:lpstr>Open Sans</vt:lpstr>
      <vt:lpstr>Times New Roman</vt:lpstr>
      <vt:lpstr>Office 테마</vt:lpstr>
      <vt:lpstr>PowerPoint 프레젠테이션</vt:lpstr>
      <vt:lpstr>PowerPoint 프레젠테이션</vt:lpstr>
      <vt:lpstr>PowerPoint 프레젠테이션</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마스터 PC</dc:creator>
  <cp:lastModifiedBy>USER</cp:lastModifiedBy>
  <cp:revision>3</cp:revision>
  <dcterms:created xsi:type="dcterms:W3CDTF">2015-01-14T05:13:29Z</dcterms:created>
  <dcterms:modified xsi:type="dcterms:W3CDTF">2023-05-17T09:25:49Z</dcterms:modified>
</cp:coreProperties>
</file>